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2"/>
  </p:sldMasterIdLst>
  <p:notesMasterIdLst>
    <p:notesMasterId r:id="rId14"/>
  </p:notesMasterIdLst>
  <p:handoutMasterIdLst>
    <p:handoutMasterId r:id="rId15"/>
  </p:handoutMasterIdLst>
  <p:sldIdLst>
    <p:sldId id="257" r:id="rId3"/>
    <p:sldId id="258" r:id="rId4"/>
    <p:sldId id="259" r:id="rId5"/>
    <p:sldId id="260" r:id="rId6"/>
    <p:sldId id="263" r:id="rId7"/>
    <p:sldId id="270" r:id="rId8"/>
    <p:sldId id="264" r:id="rId9"/>
    <p:sldId id="265" r:id="rId10"/>
    <p:sldId id="266" r:id="rId11"/>
    <p:sldId id="269" r:id="rId12"/>
    <p:sldId id="27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296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1667" autoAdjust="0"/>
  </p:normalViewPr>
  <p:slideViewPr>
    <p:cSldViewPr snapToGrid="0">
      <p:cViewPr varScale="1">
        <p:scale>
          <a:sx n="59" d="100"/>
          <a:sy n="59" d="100"/>
        </p:scale>
        <p:origin x="1176" y="60"/>
      </p:cViewPr>
      <p:guideLst>
        <p:guide orient="horz" pos="2160"/>
        <p:guide pos="3840"/>
        <p:guide pos="7296"/>
        <p:guide orient="horz" pos="41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253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BD765E-39AD-40DC-B5D1-5FF6248C89F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2B15D91-006A-4180-A344-9C6262595AA3}">
      <dgm:prSet/>
      <dgm:spPr/>
      <dgm:t>
        <a:bodyPr/>
        <a:lstStyle/>
        <a:p>
          <a:r>
            <a:rPr lang="en-US" dirty="0"/>
            <a:t>Make a connection</a:t>
          </a:r>
        </a:p>
      </dgm:t>
    </dgm:pt>
    <dgm:pt modelId="{D8274822-ABE1-4950-BE3B-214ADBF528AA}" type="parTrans" cxnId="{222816F5-BF1F-40A2-97A9-A8A42FE41FFB}">
      <dgm:prSet/>
      <dgm:spPr/>
      <dgm:t>
        <a:bodyPr/>
        <a:lstStyle/>
        <a:p>
          <a:endParaRPr lang="en-US"/>
        </a:p>
      </dgm:t>
    </dgm:pt>
    <dgm:pt modelId="{F36B7A28-CBA4-4FF7-9E39-7B9D6CDA6F9D}" type="sibTrans" cxnId="{222816F5-BF1F-40A2-97A9-A8A42FE41FFB}">
      <dgm:prSet/>
      <dgm:spPr/>
      <dgm:t>
        <a:bodyPr/>
        <a:lstStyle/>
        <a:p>
          <a:endParaRPr lang="en-US"/>
        </a:p>
      </dgm:t>
    </dgm:pt>
    <dgm:pt modelId="{3DD5C628-57CB-4E06-A384-2F47CFA0F582}">
      <dgm:prSet/>
      <dgm:spPr/>
      <dgm:t>
        <a:bodyPr/>
        <a:lstStyle/>
        <a:p>
          <a:r>
            <a:rPr lang="en-US"/>
            <a:t>EMPATHY</a:t>
          </a:r>
        </a:p>
      </dgm:t>
    </dgm:pt>
    <dgm:pt modelId="{B94743C3-1FBD-4208-A89D-5FC5CC7B8002}" type="parTrans" cxnId="{2E266762-BE23-4892-824A-B647FFAC9EC9}">
      <dgm:prSet/>
      <dgm:spPr/>
      <dgm:t>
        <a:bodyPr/>
        <a:lstStyle/>
        <a:p>
          <a:endParaRPr lang="en-US"/>
        </a:p>
      </dgm:t>
    </dgm:pt>
    <dgm:pt modelId="{F0A6D2CA-D259-47E9-A8A9-66503A7A4646}" type="sibTrans" cxnId="{2E266762-BE23-4892-824A-B647FFAC9EC9}">
      <dgm:prSet/>
      <dgm:spPr/>
      <dgm:t>
        <a:bodyPr/>
        <a:lstStyle/>
        <a:p>
          <a:endParaRPr lang="en-US"/>
        </a:p>
      </dgm:t>
    </dgm:pt>
    <dgm:pt modelId="{2A81070F-3163-4D78-AB9A-404266595045}">
      <dgm:prSet/>
      <dgm:spPr/>
      <dgm:t>
        <a:bodyPr/>
        <a:lstStyle/>
        <a:p>
          <a:r>
            <a:rPr lang="en-US"/>
            <a:t>COMPASSION</a:t>
          </a:r>
        </a:p>
      </dgm:t>
    </dgm:pt>
    <dgm:pt modelId="{833E9630-1BB3-445F-A675-CC026A65F90B}" type="parTrans" cxnId="{0CA9F53E-5F60-4BAA-8033-483BF414ABE9}">
      <dgm:prSet/>
      <dgm:spPr/>
      <dgm:t>
        <a:bodyPr/>
        <a:lstStyle/>
        <a:p>
          <a:endParaRPr lang="en-US"/>
        </a:p>
      </dgm:t>
    </dgm:pt>
    <dgm:pt modelId="{4C4E2F85-2F79-4091-9583-5E6CA07F6C0E}" type="sibTrans" cxnId="{0CA9F53E-5F60-4BAA-8033-483BF414ABE9}">
      <dgm:prSet/>
      <dgm:spPr/>
      <dgm:t>
        <a:bodyPr/>
        <a:lstStyle/>
        <a:p>
          <a:endParaRPr lang="en-US"/>
        </a:p>
      </dgm:t>
    </dgm:pt>
    <dgm:pt modelId="{8AA5B4CD-05A0-468E-A621-641C4C74198E}" type="pres">
      <dgm:prSet presAssocID="{49BD765E-39AD-40DC-B5D1-5FF6248C89FC}" presName="CompostProcess" presStyleCnt="0">
        <dgm:presLayoutVars>
          <dgm:dir/>
          <dgm:resizeHandles val="exact"/>
        </dgm:presLayoutVars>
      </dgm:prSet>
      <dgm:spPr/>
    </dgm:pt>
    <dgm:pt modelId="{AF2C0A37-D185-47DC-AC5C-3C91D5C3288A}" type="pres">
      <dgm:prSet presAssocID="{49BD765E-39AD-40DC-B5D1-5FF6248C89FC}" presName="arrow" presStyleLbl="bgShp" presStyleIdx="0" presStyleCnt="1"/>
      <dgm:spPr/>
    </dgm:pt>
    <dgm:pt modelId="{60A3E619-EB0C-4262-A547-F77A275E57B5}" type="pres">
      <dgm:prSet presAssocID="{49BD765E-39AD-40DC-B5D1-5FF6248C89FC}" presName="linearProcess" presStyleCnt="0"/>
      <dgm:spPr/>
    </dgm:pt>
    <dgm:pt modelId="{11875055-B8EF-458B-B6AA-3D39C62B9B8B}" type="pres">
      <dgm:prSet presAssocID="{52B15D91-006A-4180-A344-9C6262595AA3}" presName="textNode" presStyleLbl="node1" presStyleIdx="0" presStyleCnt="3" custLinFactNeighborX="9367" custLinFactNeighborY="1321">
        <dgm:presLayoutVars>
          <dgm:bulletEnabled val="1"/>
        </dgm:presLayoutVars>
      </dgm:prSet>
      <dgm:spPr/>
    </dgm:pt>
    <dgm:pt modelId="{674152DF-6BB4-497B-9DE3-49D71DCC3CEF}" type="pres">
      <dgm:prSet presAssocID="{F36B7A28-CBA4-4FF7-9E39-7B9D6CDA6F9D}" presName="sibTrans" presStyleCnt="0"/>
      <dgm:spPr/>
    </dgm:pt>
    <dgm:pt modelId="{DB7FE5A9-AED6-463F-9E5C-6460ADFB4793}" type="pres">
      <dgm:prSet presAssocID="{3DD5C628-57CB-4E06-A384-2F47CFA0F582}" presName="textNode" presStyleLbl="node1" presStyleIdx="1" presStyleCnt="3">
        <dgm:presLayoutVars>
          <dgm:bulletEnabled val="1"/>
        </dgm:presLayoutVars>
      </dgm:prSet>
      <dgm:spPr/>
    </dgm:pt>
    <dgm:pt modelId="{7362B3AE-D0B9-4A72-BCFD-233FF4BA7449}" type="pres">
      <dgm:prSet presAssocID="{F0A6D2CA-D259-47E9-A8A9-66503A7A4646}" presName="sibTrans" presStyleCnt="0"/>
      <dgm:spPr/>
    </dgm:pt>
    <dgm:pt modelId="{001D9D48-CFE3-4978-A4F9-FF5961DE0F2D}" type="pres">
      <dgm:prSet presAssocID="{2A81070F-3163-4D78-AB9A-404266595045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6027AE2A-A1B2-47E3-87CF-58D71F42A568}" type="presOf" srcId="{3DD5C628-57CB-4E06-A384-2F47CFA0F582}" destId="{DB7FE5A9-AED6-463F-9E5C-6460ADFB4793}" srcOrd="0" destOrd="0" presId="urn:microsoft.com/office/officeart/2005/8/layout/hProcess9"/>
    <dgm:cxn modelId="{7BE6DD3B-0CBB-4373-8B40-DF980EE0F17C}" type="presOf" srcId="{49BD765E-39AD-40DC-B5D1-5FF6248C89FC}" destId="{8AA5B4CD-05A0-468E-A621-641C4C74198E}" srcOrd="0" destOrd="0" presId="urn:microsoft.com/office/officeart/2005/8/layout/hProcess9"/>
    <dgm:cxn modelId="{0CA9F53E-5F60-4BAA-8033-483BF414ABE9}" srcId="{49BD765E-39AD-40DC-B5D1-5FF6248C89FC}" destId="{2A81070F-3163-4D78-AB9A-404266595045}" srcOrd="2" destOrd="0" parTransId="{833E9630-1BB3-445F-A675-CC026A65F90B}" sibTransId="{4C4E2F85-2F79-4091-9583-5E6CA07F6C0E}"/>
    <dgm:cxn modelId="{2E266762-BE23-4892-824A-B647FFAC9EC9}" srcId="{49BD765E-39AD-40DC-B5D1-5FF6248C89FC}" destId="{3DD5C628-57CB-4E06-A384-2F47CFA0F582}" srcOrd="1" destOrd="0" parTransId="{B94743C3-1FBD-4208-A89D-5FC5CC7B8002}" sibTransId="{F0A6D2CA-D259-47E9-A8A9-66503A7A4646}"/>
    <dgm:cxn modelId="{DA0DF745-D781-4D92-BA18-172253B204CF}" type="presOf" srcId="{2A81070F-3163-4D78-AB9A-404266595045}" destId="{001D9D48-CFE3-4978-A4F9-FF5961DE0F2D}" srcOrd="0" destOrd="0" presId="urn:microsoft.com/office/officeart/2005/8/layout/hProcess9"/>
    <dgm:cxn modelId="{03C4149B-F8D3-43DE-AFCE-303838C93A2A}" type="presOf" srcId="{52B15D91-006A-4180-A344-9C6262595AA3}" destId="{11875055-B8EF-458B-B6AA-3D39C62B9B8B}" srcOrd="0" destOrd="0" presId="urn:microsoft.com/office/officeart/2005/8/layout/hProcess9"/>
    <dgm:cxn modelId="{222816F5-BF1F-40A2-97A9-A8A42FE41FFB}" srcId="{49BD765E-39AD-40DC-B5D1-5FF6248C89FC}" destId="{52B15D91-006A-4180-A344-9C6262595AA3}" srcOrd="0" destOrd="0" parTransId="{D8274822-ABE1-4950-BE3B-214ADBF528AA}" sibTransId="{F36B7A28-CBA4-4FF7-9E39-7B9D6CDA6F9D}"/>
    <dgm:cxn modelId="{F8D2D521-42C1-4C1B-AFC4-C3C8A02723EC}" type="presParOf" srcId="{8AA5B4CD-05A0-468E-A621-641C4C74198E}" destId="{AF2C0A37-D185-47DC-AC5C-3C91D5C3288A}" srcOrd="0" destOrd="0" presId="urn:microsoft.com/office/officeart/2005/8/layout/hProcess9"/>
    <dgm:cxn modelId="{70997AE4-12CC-483E-A84C-E84513C5371D}" type="presParOf" srcId="{8AA5B4CD-05A0-468E-A621-641C4C74198E}" destId="{60A3E619-EB0C-4262-A547-F77A275E57B5}" srcOrd="1" destOrd="0" presId="urn:microsoft.com/office/officeart/2005/8/layout/hProcess9"/>
    <dgm:cxn modelId="{3D144E73-10A4-4851-B52F-F23B9F8EC0EC}" type="presParOf" srcId="{60A3E619-EB0C-4262-A547-F77A275E57B5}" destId="{11875055-B8EF-458B-B6AA-3D39C62B9B8B}" srcOrd="0" destOrd="0" presId="urn:microsoft.com/office/officeart/2005/8/layout/hProcess9"/>
    <dgm:cxn modelId="{6427BA5D-BDF8-4F7D-92D1-EAB48FBE6C99}" type="presParOf" srcId="{60A3E619-EB0C-4262-A547-F77A275E57B5}" destId="{674152DF-6BB4-497B-9DE3-49D71DCC3CEF}" srcOrd="1" destOrd="0" presId="urn:microsoft.com/office/officeart/2005/8/layout/hProcess9"/>
    <dgm:cxn modelId="{83D76FCE-3D7C-4E3E-BD4C-A1746B9C31FA}" type="presParOf" srcId="{60A3E619-EB0C-4262-A547-F77A275E57B5}" destId="{DB7FE5A9-AED6-463F-9E5C-6460ADFB4793}" srcOrd="2" destOrd="0" presId="urn:microsoft.com/office/officeart/2005/8/layout/hProcess9"/>
    <dgm:cxn modelId="{AFF1CB1C-4AA6-438E-9B05-3F85CE253EF6}" type="presParOf" srcId="{60A3E619-EB0C-4262-A547-F77A275E57B5}" destId="{7362B3AE-D0B9-4A72-BCFD-233FF4BA7449}" srcOrd="3" destOrd="0" presId="urn:microsoft.com/office/officeart/2005/8/layout/hProcess9"/>
    <dgm:cxn modelId="{07639000-AF1A-4E70-BFED-D81EE70F59DB}" type="presParOf" srcId="{60A3E619-EB0C-4262-A547-F77A275E57B5}" destId="{001D9D48-CFE3-4978-A4F9-FF5961DE0F2D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328ADE5-A081-4CBC-99F8-BCAB0E69DF7E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62612C9-DFB5-4C22-880D-23B8CA7B2CC2}">
      <dgm:prSet/>
      <dgm:spPr/>
      <dgm:t>
        <a:bodyPr/>
        <a:lstStyle/>
        <a:p>
          <a:r>
            <a:rPr lang="en-US" dirty="0"/>
            <a:t>Making a connection</a:t>
          </a:r>
        </a:p>
      </dgm:t>
    </dgm:pt>
    <dgm:pt modelId="{AB00082E-6AAC-4503-BF1C-060EF6D64B24}" type="parTrans" cxnId="{047869BF-4262-448A-962D-693BCA649AAE}">
      <dgm:prSet/>
      <dgm:spPr/>
      <dgm:t>
        <a:bodyPr/>
        <a:lstStyle/>
        <a:p>
          <a:endParaRPr lang="en-US"/>
        </a:p>
      </dgm:t>
    </dgm:pt>
    <dgm:pt modelId="{02A4FBBE-8617-4FFF-8895-87D0D9838AEA}" type="sibTrans" cxnId="{047869BF-4262-448A-962D-693BCA649AAE}">
      <dgm:prSet/>
      <dgm:spPr/>
      <dgm:t>
        <a:bodyPr/>
        <a:lstStyle/>
        <a:p>
          <a:endParaRPr lang="en-US"/>
        </a:p>
      </dgm:t>
    </dgm:pt>
    <dgm:pt modelId="{7539EB70-0711-4CB8-B547-F636F92C4249}">
      <dgm:prSet/>
      <dgm:spPr/>
      <dgm:t>
        <a:bodyPr/>
        <a:lstStyle/>
        <a:p>
          <a:r>
            <a:rPr lang="en-US"/>
            <a:t>Make a personal connection</a:t>
          </a:r>
        </a:p>
      </dgm:t>
    </dgm:pt>
    <dgm:pt modelId="{DFE36BDE-82B5-472C-AFA6-90218F9F3132}" type="parTrans" cxnId="{0A7DF6E5-47FA-4F8C-89C9-A7A07F7A622C}">
      <dgm:prSet/>
      <dgm:spPr/>
      <dgm:t>
        <a:bodyPr/>
        <a:lstStyle/>
        <a:p>
          <a:endParaRPr lang="en-US"/>
        </a:p>
      </dgm:t>
    </dgm:pt>
    <dgm:pt modelId="{85664B65-33BF-401B-B170-7866CBFD0B6D}" type="sibTrans" cxnId="{0A7DF6E5-47FA-4F8C-89C9-A7A07F7A622C}">
      <dgm:prSet/>
      <dgm:spPr/>
      <dgm:t>
        <a:bodyPr/>
        <a:lstStyle/>
        <a:p>
          <a:endParaRPr lang="en-US"/>
        </a:p>
      </dgm:t>
    </dgm:pt>
    <dgm:pt modelId="{9CF32E36-BD77-4E4F-A11E-9C6D74A25073}">
      <dgm:prSet/>
      <dgm:spPr/>
      <dgm:t>
        <a:bodyPr/>
        <a:lstStyle/>
        <a:p>
          <a:r>
            <a:rPr lang="en-US" dirty="0"/>
            <a:t>Patient should feel comfortable enough to be open up</a:t>
          </a:r>
        </a:p>
      </dgm:t>
    </dgm:pt>
    <dgm:pt modelId="{625A913F-A638-468B-866B-5092F3258FBD}" type="parTrans" cxnId="{FC8510BA-C816-4ABE-A9B7-D852BC44BDF3}">
      <dgm:prSet/>
      <dgm:spPr/>
      <dgm:t>
        <a:bodyPr/>
        <a:lstStyle/>
        <a:p>
          <a:endParaRPr lang="en-US"/>
        </a:p>
      </dgm:t>
    </dgm:pt>
    <dgm:pt modelId="{700E3F4E-C134-4DB0-A104-76E36739ADB0}" type="sibTrans" cxnId="{FC8510BA-C816-4ABE-A9B7-D852BC44BDF3}">
      <dgm:prSet/>
      <dgm:spPr/>
      <dgm:t>
        <a:bodyPr/>
        <a:lstStyle/>
        <a:p>
          <a:endParaRPr lang="en-US"/>
        </a:p>
      </dgm:t>
    </dgm:pt>
    <dgm:pt modelId="{1F423F39-2BC0-4D7F-B622-76E77516DB0B}">
      <dgm:prSet/>
      <dgm:spPr/>
      <dgm:t>
        <a:bodyPr/>
        <a:lstStyle/>
        <a:p>
          <a:r>
            <a:rPr lang="en-US"/>
            <a:t>Empathy:</a:t>
          </a:r>
        </a:p>
      </dgm:t>
    </dgm:pt>
    <dgm:pt modelId="{BA785AAF-2D10-41A3-A259-779968005166}" type="parTrans" cxnId="{B8121480-386D-4CA7-983F-43E995F2FF75}">
      <dgm:prSet/>
      <dgm:spPr/>
      <dgm:t>
        <a:bodyPr/>
        <a:lstStyle/>
        <a:p>
          <a:endParaRPr lang="en-US"/>
        </a:p>
      </dgm:t>
    </dgm:pt>
    <dgm:pt modelId="{0143DA66-7715-4E77-BB60-2930E10A7F9F}" type="sibTrans" cxnId="{B8121480-386D-4CA7-983F-43E995F2FF75}">
      <dgm:prSet/>
      <dgm:spPr/>
      <dgm:t>
        <a:bodyPr/>
        <a:lstStyle/>
        <a:p>
          <a:endParaRPr lang="en-US"/>
        </a:p>
      </dgm:t>
    </dgm:pt>
    <dgm:pt modelId="{0346D05B-0BEA-4F5F-9CDB-FA811547C99B}">
      <dgm:prSet/>
      <dgm:spPr/>
      <dgm:t>
        <a:bodyPr/>
        <a:lstStyle/>
        <a:p>
          <a:r>
            <a:rPr lang="en-US"/>
            <a:t>Be perceptive of what the patient is feeling</a:t>
          </a:r>
        </a:p>
      </dgm:t>
    </dgm:pt>
    <dgm:pt modelId="{3D5502E9-6033-4569-916B-1422B2BABC88}" type="parTrans" cxnId="{DA359C5D-C7CD-4CB1-98D2-9F26CC7A679C}">
      <dgm:prSet/>
      <dgm:spPr/>
      <dgm:t>
        <a:bodyPr/>
        <a:lstStyle/>
        <a:p>
          <a:endParaRPr lang="en-US"/>
        </a:p>
      </dgm:t>
    </dgm:pt>
    <dgm:pt modelId="{55AC582B-FCD8-428B-844B-80E33A22B4DC}" type="sibTrans" cxnId="{DA359C5D-C7CD-4CB1-98D2-9F26CC7A679C}">
      <dgm:prSet/>
      <dgm:spPr/>
      <dgm:t>
        <a:bodyPr/>
        <a:lstStyle/>
        <a:p>
          <a:endParaRPr lang="en-US"/>
        </a:p>
      </dgm:t>
    </dgm:pt>
    <dgm:pt modelId="{D21EC882-3BD2-4285-9025-B812D7807533}">
      <dgm:prSet/>
      <dgm:spPr/>
      <dgm:t>
        <a:bodyPr/>
        <a:lstStyle/>
        <a:p>
          <a:r>
            <a:rPr lang="en-US" dirty="0"/>
            <a:t>Understand what they are going through</a:t>
          </a:r>
        </a:p>
      </dgm:t>
    </dgm:pt>
    <dgm:pt modelId="{B276661F-FCD1-4DB2-A713-A83D80C4FAAF}" type="parTrans" cxnId="{424D79F6-F19F-4C7C-9100-0F18BB73215D}">
      <dgm:prSet/>
      <dgm:spPr/>
      <dgm:t>
        <a:bodyPr/>
        <a:lstStyle/>
        <a:p>
          <a:endParaRPr lang="en-US"/>
        </a:p>
      </dgm:t>
    </dgm:pt>
    <dgm:pt modelId="{2306A2C4-7BE7-45BA-B767-E5FE0111E938}" type="sibTrans" cxnId="{424D79F6-F19F-4C7C-9100-0F18BB73215D}">
      <dgm:prSet/>
      <dgm:spPr/>
      <dgm:t>
        <a:bodyPr/>
        <a:lstStyle/>
        <a:p>
          <a:endParaRPr lang="en-US"/>
        </a:p>
      </dgm:t>
    </dgm:pt>
    <dgm:pt modelId="{83563C71-3EB5-4D78-BD20-2A1270B958A1}">
      <dgm:prSet/>
      <dgm:spPr/>
      <dgm:t>
        <a:bodyPr/>
        <a:lstStyle/>
        <a:p>
          <a:r>
            <a:rPr lang="en-US"/>
            <a:t>Compassion</a:t>
          </a:r>
        </a:p>
      </dgm:t>
    </dgm:pt>
    <dgm:pt modelId="{157F75D4-06DE-4A94-A34F-D70BB8EE7423}" type="parTrans" cxnId="{F587F64A-F06D-47B8-A19D-503EF31C77E9}">
      <dgm:prSet/>
      <dgm:spPr/>
      <dgm:t>
        <a:bodyPr/>
        <a:lstStyle/>
        <a:p>
          <a:endParaRPr lang="en-US"/>
        </a:p>
      </dgm:t>
    </dgm:pt>
    <dgm:pt modelId="{5D1DE1DE-BCD2-4521-B80C-3A71FFE8A966}" type="sibTrans" cxnId="{F587F64A-F06D-47B8-A19D-503EF31C77E9}">
      <dgm:prSet/>
      <dgm:spPr/>
      <dgm:t>
        <a:bodyPr/>
        <a:lstStyle/>
        <a:p>
          <a:endParaRPr lang="en-US"/>
        </a:p>
      </dgm:t>
    </dgm:pt>
    <dgm:pt modelId="{C5CE0C5C-238F-407A-B2A6-B38573559C3B}">
      <dgm:prSet/>
      <dgm:spPr/>
      <dgm:t>
        <a:bodyPr/>
        <a:lstStyle/>
        <a:p>
          <a:r>
            <a:rPr lang="en-US" dirty="0"/>
            <a:t>Be present</a:t>
          </a:r>
        </a:p>
      </dgm:t>
    </dgm:pt>
    <dgm:pt modelId="{5A5B7443-3732-48E0-B1E2-314D43044E3B}" type="parTrans" cxnId="{004FC9C9-81BF-49D4-827A-DEE7C85A3620}">
      <dgm:prSet/>
      <dgm:spPr/>
      <dgm:t>
        <a:bodyPr/>
        <a:lstStyle/>
        <a:p>
          <a:endParaRPr lang="en-US"/>
        </a:p>
      </dgm:t>
    </dgm:pt>
    <dgm:pt modelId="{AC58F960-81A4-4337-8183-43A6D67E2826}" type="sibTrans" cxnId="{004FC9C9-81BF-49D4-827A-DEE7C85A3620}">
      <dgm:prSet/>
      <dgm:spPr/>
      <dgm:t>
        <a:bodyPr/>
        <a:lstStyle/>
        <a:p>
          <a:endParaRPr lang="en-US"/>
        </a:p>
      </dgm:t>
    </dgm:pt>
    <dgm:pt modelId="{5BD746F7-B30F-4E32-BFCC-58B125012E89}">
      <dgm:prSet/>
      <dgm:spPr/>
      <dgm:t>
        <a:bodyPr/>
        <a:lstStyle/>
        <a:p>
          <a:r>
            <a:rPr lang="en-US" dirty="0"/>
            <a:t>Make the patient feel safe </a:t>
          </a:r>
        </a:p>
      </dgm:t>
    </dgm:pt>
    <dgm:pt modelId="{CA53F6B9-FC78-43D4-9A15-A3EACF0A2833}" type="parTrans" cxnId="{7AF8489C-7E21-4571-ABEA-EE9A1FC89A61}">
      <dgm:prSet/>
      <dgm:spPr/>
      <dgm:t>
        <a:bodyPr/>
        <a:lstStyle/>
        <a:p>
          <a:endParaRPr lang="en-US"/>
        </a:p>
      </dgm:t>
    </dgm:pt>
    <dgm:pt modelId="{EAC66E17-0342-4C78-B674-5FE5602E1EDD}" type="sibTrans" cxnId="{7AF8489C-7E21-4571-ABEA-EE9A1FC89A61}">
      <dgm:prSet/>
      <dgm:spPr/>
      <dgm:t>
        <a:bodyPr/>
        <a:lstStyle/>
        <a:p>
          <a:endParaRPr lang="en-US"/>
        </a:p>
      </dgm:t>
    </dgm:pt>
    <dgm:pt modelId="{99913187-346C-4E80-BA9B-7424375D0884}">
      <dgm:prSet/>
      <dgm:spPr/>
      <dgm:t>
        <a:bodyPr/>
        <a:lstStyle/>
        <a:p>
          <a:r>
            <a:rPr lang="en-US" dirty="0"/>
            <a:t>Show that you care </a:t>
          </a:r>
        </a:p>
      </dgm:t>
    </dgm:pt>
    <dgm:pt modelId="{0118A8BE-08D0-42EB-BB02-A49750728F5D}" type="parTrans" cxnId="{8EA370C6-A136-4D2A-842A-C303002772AE}">
      <dgm:prSet/>
      <dgm:spPr/>
      <dgm:t>
        <a:bodyPr/>
        <a:lstStyle/>
        <a:p>
          <a:endParaRPr lang="en-US"/>
        </a:p>
      </dgm:t>
    </dgm:pt>
    <dgm:pt modelId="{1A8CE071-7217-483A-8579-DB7378784E4D}" type="sibTrans" cxnId="{8EA370C6-A136-4D2A-842A-C303002772AE}">
      <dgm:prSet/>
      <dgm:spPr/>
      <dgm:t>
        <a:bodyPr/>
        <a:lstStyle/>
        <a:p>
          <a:endParaRPr lang="en-US"/>
        </a:p>
      </dgm:t>
    </dgm:pt>
    <dgm:pt modelId="{B731CBDA-4F8F-45C6-9327-0F4CA3850A2B}" type="pres">
      <dgm:prSet presAssocID="{F328ADE5-A081-4CBC-99F8-BCAB0E69DF7E}" presName="compositeShape" presStyleCnt="0">
        <dgm:presLayoutVars>
          <dgm:chMax val="7"/>
          <dgm:dir/>
          <dgm:resizeHandles val="exact"/>
        </dgm:presLayoutVars>
      </dgm:prSet>
      <dgm:spPr/>
    </dgm:pt>
    <dgm:pt modelId="{4D1C5097-A6AC-4827-BE10-91FEEBA191F1}" type="pres">
      <dgm:prSet presAssocID="{B62612C9-DFB5-4C22-880D-23B8CA7B2CC2}" presName="circ1" presStyleLbl="vennNode1" presStyleIdx="0" presStyleCnt="3"/>
      <dgm:spPr/>
    </dgm:pt>
    <dgm:pt modelId="{682732DE-DB93-4FCD-814C-82272F3E8FFA}" type="pres">
      <dgm:prSet presAssocID="{B62612C9-DFB5-4C22-880D-23B8CA7B2CC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67B47B41-7FCB-4D50-A509-E4B056C42C89}" type="pres">
      <dgm:prSet presAssocID="{1F423F39-2BC0-4D7F-B622-76E77516DB0B}" presName="circ2" presStyleLbl="vennNode1" presStyleIdx="1" presStyleCnt="3"/>
      <dgm:spPr/>
    </dgm:pt>
    <dgm:pt modelId="{B5E8C312-529F-4527-9201-970B1407C4EE}" type="pres">
      <dgm:prSet presAssocID="{1F423F39-2BC0-4D7F-B622-76E77516DB0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0B86E21A-A325-4FFA-8366-8E621AF8AA97}" type="pres">
      <dgm:prSet presAssocID="{83563C71-3EB5-4D78-BD20-2A1270B958A1}" presName="circ3" presStyleLbl="vennNode1" presStyleIdx="2" presStyleCnt="3"/>
      <dgm:spPr/>
    </dgm:pt>
    <dgm:pt modelId="{894F593B-DCAA-4390-BCAA-E1F56BA9B8B6}" type="pres">
      <dgm:prSet presAssocID="{83563C71-3EB5-4D78-BD20-2A1270B958A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AD9AA709-E405-4008-A218-9851A249B69E}" type="presOf" srcId="{7539EB70-0711-4CB8-B547-F636F92C4249}" destId="{4D1C5097-A6AC-4827-BE10-91FEEBA191F1}" srcOrd="0" destOrd="1" presId="urn:microsoft.com/office/officeart/2005/8/layout/venn1"/>
    <dgm:cxn modelId="{C63CF814-A454-4128-8BBA-6DBB5BAD417B}" type="presOf" srcId="{F328ADE5-A081-4CBC-99F8-BCAB0E69DF7E}" destId="{B731CBDA-4F8F-45C6-9327-0F4CA3850A2B}" srcOrd="0" destOrd="0" presId="urn:microsoft.com/office/officeart/2005/8/layout/venn1"/>
    <dgm:cxn modelId="{BEC98633-62EF-4D23-8B56-D5EFD6F3D68C}" type="presOf" srcId="{9CF32E36-BD77-4E4F-A11E-9C6D74A25073}" destId="{682732DE-DB93-4FCD-814C-82272F3E8FFA}" srcOrd="1" destOrd="2" presId="urn:microsoft.com/office/officeart/2005/8/layout/venn1"/>
    <dgm:cxn modelId="{A29D6C34-9C58-4A16-A777-21CA295617C8}" type="presOf" srcId="{C5CE0C5C-238F-407A-B2A6-B38573559C3B}" destId="{894F593B-DCAA-4390-BCAA-E1F56BA9B8B6}" srcOrd="1" destOrd="1" presId="urn:microsoft.com/office/officeart/2005/8/layout/venn1"/>
    <dgm:cxn modelId="{99EFAC40-8738-4DC6-AACA-E359E900C2B4}" type="presOf" srcId="{5BD746F7-B30F-4E32-BFCC-58B125012E89}" destId="{0B86E21A-A325-4FFA-8366-8E621AF8AA97}" srcOrd="0" destOrd="2" presId="urn:microsoft.com/office/officeart/2005/8/layout/venn1"/>
    <dgm:cxn modelId="{DA359C5D-C7CD-4CB1-98D2-9F26CC7A679C}" srcId="{1F423F39-2BC0-4D7F-B622-76E77516DB0B}" destId="{0346D05B-0BEA-4F5F-9CDB-FA811547C99B}" srcOrd="0" destOrd="0" parTransId="{3D5502E9-6033-4569-916B-1422B2BABC88}" sibTransId="{55AC582B-FCD8-428B-844B-80E33A22B4DC}"/>
    <dgm:cxn modelId="{FE0F605E-54F6-48CB-931F-55491AF25E63}" type="presOf" srcId="{B62612C9-DFB5-4C22-880D-23B8CA7B2CC2}" destId="{682732DE-DB93-4FCD-814C-82272F3E8FFA}" srcOrd="1" destOrd="0" presId="urn:microsoft.com/office/officeart/2005/8/layout/venn1"/>
    <dgm:cxn modelId="{C4817566-F234-44F6-B817-1C85C2C69495}" type="presOf" srcId="{5BD746F7-B30F-4E32-BFCC-58B125012E89}" destId="{894F593B-DCAA-4390-BCAA-E1F56BA9B8B6}" srcOrd="1" destOrd="2" presId="urn:microsoft.com/office/officeart/2005/8/layout/venn1"/>
    <dgm:cxn modelId="{F587F64A-F06D-47B8-A19D-503EF31C77E9}" srcId="{F328ADE5-A081-4CBC-99F8-BCAB0E69DF7E}" destId="{83563C71-3EB5-4D78-BD20-2A1270B958A1}" srcOrd="2" destOrd="0" parTransId="{157F75D4-06DE-4A94-A34F-D70BB8EE7423}" sibTransId="{5D1DE1DE-BCD2-4521-B80C-3A71FFE8A966}"/>
    <dgm:cxn modelId="{B8121480-386D-4CA7-983F-43E995F2FF75}" srcId="{F328ADE5-A081-4CBC-99F8-BCAB0E69DF7E}" destId="{1F423F39-2BC0-4D7F-B622-76E77516DB0B}" srcOrd="1" destOrd="0" parTransId="{BA785AAF-2D10-41A3-A259-779968005166}" sibTransId="{0143DA66-7715-4E77-BB60-2930E10A7F9F}"/>
    <dgm:cxn modelId="{1E091593-17F3-4462-80C3-1F9BD2EE9DE1}" type="presOf" srcId="{C5CE0C5C-238F-407A-B2A6-B38573559C3B}" destId="{0B86E21A-A325-4FFA-8366-8E621AF8AA97}" srcOrd="0" destOrd="1" presId="urn:microsoft.com/office/officeart/2005/8/layout/venn1"/>
    <dgm:cxn modelId="{7AF8489C-7E21-4571-ABEA-EE9A1FC89A61}" srcId="{83563C71-3EB5-4D78-BD20-2A1270B958A1}" destId="{5BD746F7-B30F-4E32-BFCC-58B125012E89}" srcOrd="1" destOrd="0" parTransId="{CA53F6B9-FC78-43D4-9A15-A3EACF0A2833}" sibTransId="{EAC66E17-0342-4C78-B674-5FE5602E1EDD}"/>
    <dgm:cxn modelId="{7CF2F4A0-3A86-49C5-BEBE-B35778E75C3D}" type="presOf" srcId="{9CF32E36-BD77-4E4F-A11E-9C6D74A25073}" destId="{4D1C5097-A6AC-4827-BE10-91FEEBA191F1}" srcOrd="0" destOrd="2" presId="urn:microsoft.com/office/officeart/2005/8/layout/venn1"/>
    <dgm:cxn modelId="{CE09C0A3-174F-42E7-83FD-5E74BFEDDDC9}" type="presOf" srcId="{99913187-346C-4E80-BA9B-7424375D0884}" destId="{0B86E21A-A325-4FFA-8366-8E621AF8AA97}" srcOrd="0" destOrd="3" presId="urn:microsoft.com/office/officeart/2005/8/layout/venn1"/>
    <dgm:cxn modelId="{5D32E5A5-5759-4097-9F7B-442B1DDFC088}" type="presOf" srcId="{0346D05B-0BEA-4F5F-9CDB-FA811547C99B}" destId="{B5E8C312-529F-4527-9201-970B1407C4EE}" srcOrd="1" destOrd="1" presId="urn:microsoft.com/office/officeart/2005/8/layout/venn1"/>
    <dgm:cxn modelId="{175034AD-453C-4282-86A4-1A38B3347174}" type="presOf" srcId="{99913187-346C-4E80-BA9B-7424375D0884}" destId="{894F593B-DCAA-4390-BCAA-E1F56BA9B8B6}" srcOrd="1" destOrd="3" presId="urn:microsoft.com/office/officeart/2005/8/layout/venn1"/>
    <dgm:cxn modelId="{30AC79B4-C6AF-48FA-B3DF-AF78EAF354B7}" type="presOf" srcId="{83563C71-3EB5-4D78-BD20-2A1270B958A1}" destId="{0B86E21A-A325-4FFA-8366-8E621AF8AA97}" srcOrd="0" destOrd="0" presId="urn:microsoft.com/office/officeart/2005/8/layout/venn1"/>
    <dgm:cxn modelId="{2E2915B8-F2DD-4BC0-8DB0-E23D10231C6A}" type="presOf" srcId="{B62612C9-DFB5-4C22-880D-23B8CA7B2CC2}" destId="{4D1C5097-A6AC-4827-BE10-91FEEBA191F1}" srcOrd="0" destOrd="0" presId="urn:microsoft.com/office/officeart/2005/8/layout/venn1"/>
    <dgm:cxn modelId="{33FD68B8-E376-4E89-9EF5-E9D730B1CF53}" type="presOf" srcId="{7539EB70-0711-4CB8-B547-F636F92C4249}" destId="{682732DE-DB93-4FCD-814C-82272F3E8FFA}" srcOrd="1" destOrd="1" presId="urn:microsoft.com/office/officeart/2005/8/layout/venn1"/>
    <dgm:cxn modelId="{FC8510BA-C816-4ABE-A9B7-D852BC44BDF3}" srcId="{B62612C9-DFB5-4C22-880D-23B8CA7B2CC2}" destId="{9CF32E36-BD77-4E4F-A11E-9C6D74A25073}" srcOrd="1" destOrd="0" parTransId="{625A913F-A638-468B-866B-5092F3258FBD}" sibTransId="{700E3F4E-C134-4DB0-A104-76E36739ADB0}"/>
    <dgm:cxn modelId="{047869BF-4262-448A-962D-693BCA649AAE}" srcId="{F328ADE5-A081-4CBC-99F8-BCAB0E69DF7E}" destId="{B62612C9-DFB5-4C22-880D-23B8CA7B2CC2}" srcOrd="0" destOrd="0" parTransId="{AB00082E-6AAC-4503-BF1C-060EF6D64B24}" sibTransId="{02A4FBBE-8617-4FFF-8895-87D0D9838AEA}"/>
    <dgm:cxn modelId="{8EA370C6-A136-4D2A-842A-C303002772AE}" srcId="{83563C71-3EB5-4D78-BD20-2A1270B958A1}" destId="{99913187-346C-4E80-BA9B-7424375D0884}" srcOrd="2" destOrd="0" parTransId="{0118A8BE-08D0-42EB-BB02-A49750728F5D}" sibTransId="{1A8CE071-7217-483A-8579-DB7378784E4D}"/>
    <dgm:cxn modelId="{004FC9C9-81BF-49D4-827A-DEE7C85A3620}" srcId="{83563C71-3EB5-4D78-BD20-2A1270B958A1}" destId="{C5CE0C5C-238F-407A-B2A6-B38573559C3B}" srcOrd="0" destOrd="0" parTransId="{5A5B7443-3732-48E0-B1E2-314D43044E3B}" sibTransId="{AC58F960-81A4-4337-8183-43A6D67E2826}"/>
    <dgm:cxn modelId="{9AFCB6CC-F199-4824-A7A4-7606542DD589}" type="presOf" srcId="{D21EC882-3BD2-4285-9025-B812D7807533}" destId="{B5E8C312-529F-4527-9201-970B1407C4EE}" srcOrd="1" destOrd="2" presId="urn:microsoft.com/office/officeart/2005/8/layout/venn1"/>
    <dgm:cxn modelId="{DC9CF9DC-74F6-4DBC-9BFD-AF3B4DCDCED7}" type="presOf" srcId="{0346D05B-0BEA-4F5F-9CDB-FA811547C99B}" destId="{67B47B41-7FCB-4D50-A509-E4B056C42C89}" srcOrd="0" destOrd="1" presId="urn:microsoft.com/office/officeart/2005/8/layout/venn1"/>
    <dgm:cxn modelId="{E72AF6DD-8D5C-4B31-B4C6-B3798638C5BC}" type="presOf" srcId="{83563C71-3EB5-4D78-BD20-2A1270B958A1}" destId="{894F593B-DCAA-4390-BCAA-E1F56BA9B8B6}" srcOrd="1" destOrd="0" presId="urn:microsoft.com/office/officeart/2005/8/layout/venn1"/>
    <dgm:cxn modelId="{0A7DF6E5-47FA-4F8C-89C9-A7A07F7A622C}" srcId="{B62612C9-DFB5-4C22-880D-23B8CA7B2CC2}" destId="{7539EB70-0711-4CB8-B547-F636F92C4249}" srcOrd="0" destOrd="0" parTransId="{DFE36BDE-82B5-472C-AFA6-90218F9F3132}" sibTransId="{85664B65-33BF-401B-B170-7866CBFD0B6D}"/>
    <dgm:cxn modelId="{42C5B1EB-4812-4870-96E0-53547DA15BE7}" type="presOf" srcId="{D21EC882-3BD2-4285-9025-B812D7807533}" destId="{67B47B41-7FCB-4D50-A509-E4B056C42C89}" srcOrd="0" destOrd="2" presId="urn:microsoft.com/office/officeart/2005/8/layout/venn1"/>
    <dgm:cxn modelId="{7F2FE0F3-397C-41EE-AF61-95F358F1E2EB}" type="presOf" srcId="{1F423F39-2BC0-4D7F-B622-76E77516DB0B}" destId="{67B47B41-7FCB-4D50-A509-E4B056C42C89}" srcOrd="0" destOrd="0" presId="urn:microsoft.com/office/officeart/2005/8/layout/venn1"/>
    <dgm:cxn modelId="{424D79F6-F19F-4C7C-9100-0F18BB73215D}" srcId="{1F423F39-2BC0-4D7F-B622-76E77516DB0B}" destId="{D21EC882-3BD2-4285-9025-B812D7807533}" srcOrd="1" destOrd="0" parTransId="{B276661F-FCD1-4DB2-A713-A83D80C4FAAF}" sibTransId="{2306A2C4-7BE7-45BA-B767-E5FE0111E938}"/>
    <dgm:cxn modelId="{3F82B7F9-33F6-46C0-9768-818B2FF504E7}" type="presOf" srcId="{1F423F39-2BC0-4D7F-B622-76E77516DB0B}" destId="{B5E8C312-529F-4527-9201-970B1407C4EE}" srcOrd="1" destOrd="0" presId="urn:microsoft.com/office/officeart/2005/8/layout/venn1"/>
    <dgm:cxn modelId="{F3027061-F656-439B-A2B4-0038BAADFD12}" type="presParOf" srcId="{B731CBDA-4F8F-45C6-9327-0F4CA3850A2B}" destId="{4D1C5097-A6AC-4827-BE10-91FEEBA191F1}" srcOrd="0" destOrd="0" presId="urn:microsoft.com/office/officeart/2005/8/layout/venn1"/>
    <dgm:cxn modelId="{51A4534C-E1B5-457F-81AD-71AFBE3F7083}" type="presParOf" srcId="{B731CBDA-4F8F-45C6-9327-0F4CA3850A2B}" destId="{682732DE-DB93-4FCD-814C-82272F3E8FFA}" srcOrd="1" destOrd="0" presId="urn:microsoft.com/office/officeart/2005/8/layout/venn1"/>
    <dgm:cxn modelId="{513B54F6-0C15-4AA9-A890-FDF43FFBCAFD}" type="presParOf" srcId="{B731CBDA-4F8F-45C6-9327-0F4CA3850A2B}" destId="{67B47B41-7FCB-4D50-A509-E4B056C42C89}" srcOrd="2" destOrd="0" presId="urn:microsoft.com/office/officeart/2005/8/layout/venn1"/>
    <dgm:cxn modelId="{84625C7D-2D6C-43B5-84D8-05C95FA5BF87}" type="presParOf" srcId="{B731CBDA-4F8F-45C6-9327-0F4CA3850A2B}" destId="{B5E8C312-529F-4527-9201-970B1407C4EE}" srcOrd="3" destOrd="0" presId="urn:microsoft.com/office/officeart/2005/8/layout/venn1"/>
    <dgm:cxn modelId="{241327FA-C8FC-4273-8556-0EBBF9827A44}" type="presParOf" srcId="{B731CBDA-4F8F-45C6-9327-0F4CA3850A2B}" destId="{0B86E21A-A325-4FFA-8366-8E621AF8AA97}" srcOrd="4" destOrd="0" presId="urn:microsoft.com/office/officeart/2005/8/layout/venn1"/>
    <dgm:cxn modelId="{CB239DB1-2A18-4C02-9651-7682FCC69D0F}" type="presParOf" srcId="{B731CBDA-4F8F-45C6-9327-0F4CA3850A2B}" destId="{894F593B-DCAA-4390-BCAA-E1F56BA9B8B6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4C79F57-F8E9-4C3A-AB15-54095A71114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989BE6-B1D6-49DA-9431-94241D9E925A}">
      <dgm:prSet/>
      <dgm:spPr/>
      <dgm:t>
        <a:bodyPr/>
        <a:lstStyle/>
        <a:p>
          <a:r>
            <a:rPr lang="en-US" dirty="0"/>
            <a:t>Introduce yourself and give a brief summary of the CCM program</a:t>
          </a:r>
        </a:p>
      </dgm:t>
    </dgm:pt>
    <dgm:pt modelId="{71D2BE3D-74C4-4657-8D87-979420F2587D}" type="parTrans" cxnId="{77F0975F-BA53-43B5-89CC-D0DCFD349CDF}">
      <dgm:prSet/>
      <dgm:spPr/>
      <dgm:t>
        <a:bodyPr/>
        <a:lstStyle/>
        <a:p>
          <a:endParaRPr lang="en-US"/>
        </a:p>
      </dgm:t>
    </dgm:pt>
    <dgm:pt modelId="{F17B90BD-4CD0-4F0A-A637-616CBC05B47B}" type="sibTrans" cxnId="{77F0975F-BA53-43B5-89CC-D0DCFD349CDF}">
      <dgm:prSet/>
      <dgm:spPr/>
      <dgm:t>
        <a:bodyPr/>
        <a:lstStyle/>
        <a:p>
          <a:endParaRPr lang="en-US"/>
        </a:p>
      </dgm:t>
    </dgm:pt>
    <dgm:pt modelId="{C447D425-F366-4F59-9C25-E7726EE125FB}">
      <dgm:prSet/>
      <dgm:spPr/>
      <dgm:t>
        <a:bodyPr/>
        <a:lstStyle/>
        <a:p>
          <a:r>
            <a:rPr lang="en-US"/>
            <a:t>Ask how the patient is doing</a:t>
          </a:r>
        </a:p>
      </dgm:t>
    </dgm:pt>
    <dgm:pt modelId="{F4E8925E-3AA9-4D70-A09E-1AE863A99E74}" type="parTrans" cxnId="{95C7D94F-9F7B-40E0-80FB-36E3CD5131EE}">
      <dgm:prSet/>
      <dgm:spPr/>
      <dgm:t>
        <a:bodyPr/>
        <a:lstStyle/>
        <a:p>
          <a:endParaRPr lang="en-US"/>
        </a:p>
      </dgm:t>
    </dgm:pt>
    <dgm:pt modelId="{91C53753-800B-4FD2-A841-909D0375E3DB}" type="sibTrans" cxnId="{95C7D94F-9F7B-40E0-80FB-36E3CD5131EE}">
      <dgm:prSet/>
      <dgm:spPr/>
      <dgm:t>
        <a:bodyPr/>
        <a:lstStyle/>
        <a:p>
          <a:endParaRPr lang="en-US"/>
        </a:p>
      </dgm:t>
    </dgm:pt>
    <dgm:pt modelId="{5B759C5D-64B3-42B1-824E-DFC0864AB005}">
      <dgm:prSet/>
      <dgm:spPr/>
      <dgm:t>
        <a:bodyPr/>
        <a:lstStyle/>
        <a:p>
          <a:r>
            <a:rPr lang="en-US"/>
            <a:t>Allow time for a response</a:t>
          </a:r>
        </a:p>
      </dgm:t>
    </dgm:pt>
    <dgm:pt modelId="{B76D91FD-4032-4973-8D6B-BE0EA7A18011}" type="parTrans" cxnId="{E309EB6B-C1E4-4579-B766-EECCABA59D07}">
      <dgm:prSet/>
      <dgm:spPr/>
      <dgm:t>
        <a:bodyPr/>
        <a:lstStyle/>
        <a:p>
          <a:endParaRPr lang="en-US"/>
        </a:p>
      </dgm:t>
    </dgm:pt>
    <dgm:pt modelId="{B32EC7EC-FC9A-4BAE-B7BC-E2BC2CD3F87F}" type="sibTrans" cxnId="{E309EB6B-C1E4-4579-B766-EECCABA59D07}">
      <dgm:prSet/>
      <dgm:spPr/>
      <dgm:t>
        <a:bodyPr/>
        <a:lstStyle/>
        <a:p>
          <a:endParaRPr lang="en-US"/>
        </a:p>
      </dgm:t>
    </dgm:pt>
    <dgm:pt modelId="{6A3CF46D-7555-4BA2-A077-4334296E7DAF}">
      <dgm:prSet/>
      <dgm:spPr/>
      <dgm:t>
        <a:bodyPr/>
        <a:lstStyle/>
        <a:p>
          <a:r>
            <a:rPr lang="en-US"/>
            <a:t>Patients may be scared/anxious</a:t>
          </a:r>
        </a:p>
      </dgm:t>
    </dgm:pt>
    <dgm:pt modelId="{9A2D1309-2B4E-4806-A1DB-ABFF9D1E5791}" type="parTrans" cxnId="{44088913-3DDB-4877-B662-CA66984674AE}">
      <dgm:prSet/>
      <dgm:spPr/>
      <dgm:t>
        <a:bodyPr/>
        <a:lstStyle/>
        <a:p>
          <a:endParaRPr lang="en-US"/>
        </a:p>
      </dgm:t>
    </dgm:pt>
    <dgm:pt modelId="{259802A4-340A-47FD-BB21-99759BB84C96}" type="sibTrans" cxnId="{44088913-3DDB-4877-B662-CA66984674AE}">
      <dgm:prSet/>
      <dgm:spPr/>
      <dgm:t>
        <a:bodyPr/>
        <a:lstStyle/>
        <a:p>
          <a:endParaRPr lang="en-US"/>
        </a:p>
      </dgm:t>
    </dgm:pt>
    <dgm:pt modelId="{EF6A3D38-64EB-4E47-84FC-A7E143CF127D}">
      <dgm:prSet/>
      <dgm:spPr/>
      <dgm:t>
        <a:bodyPr/>
        <a:lstStyle/>
        <a:p>
          <a:r>
            <a:rPr lang="en-US"/>
            <a:t>Help them feel safe </a:t>
          </a:r>
        </a:p>
      </dgm:t>
    </dgm:pt>
    <dgm:pt modelId="{520E4EF0-497B-41E1-BD1E-B461A6033E3E}" type="parTrans" cxnId="{23EA9F97-A11A-4612-BBB8-DEDDE14EFF7B}">
      <dgm:prSet/>
      <dgm:spPr/>
      <dgm:t>
        <a:bodyPr/>
        <a:lstStyle/>
        <a:p>
          <a:endParaRPr lang="en-US"/>
        </a:p>
      </dgm:t>
    </dgm:pt>
    <dgm:pt modelId="{C586300B-5FE1-4C0E-9BCD-EAF4AFF076AA}" type="sibTrans" cxnId="{23EA9F97-A11A-4612-BBB8-DEDDE14EFF7B}">
      <dgm:prSet/>
      <dgm:spPr/>
      <dgm:t>
        <a:bodyPr/>
        <a:lstStyle/>
        <a:p>
          <a:endParaRPr lang="en-US"/>
        </a:p>
      </dgm:t>
    </dgm:pt>
    <dgm:pt modelId="{1D3AD88C-EC62-4738-AA19-9259B948EC20}">
      <dgm:prSet/>
      <dgm:spPr/>
      <dgm:t>
        <a:bodyPr/>
        <a:lstStyle/>
        <a:p>
          <a:r>
            <a:rPr lang="en-US"/>
            <a:t>Shift over to the patient’s real interests</a:t>
          </a:r>
        </a:p>
      </dgm:t>
    </dgm:pt>
    <dgm:pt modelId="{8B2937D7-DCD1-4E5B-A119-0C8122040491}" type="parTrans" cxnId="{E3AE69B3-DA7E-4979-A479-58EA5BE0AF01}">
      <dgm:prSet/>
      <dgm:spPr/>
      <dgm:t>
        <a:bodyPr/>
        <a:lstStyle/>
        <a:p>
          <a:endParaRPr lang="en-US"/>
        </a:p>
      </dgm:t>
    </dgm:pt>
    <dgm:pt modelId="{79F04505-428E-439E-9C1F-C33788C4CF7F}" type="sibTrans" cxnId="{E3AE69B3-DA7E-4979-A479-58EA5BE0AF01}">
      <dgm:prSet/>
      <dgm:spPr/>
      <dgm:t>
        <a:bodyPr/>
        <a:lstStyle/>
        <a:p>
          <a:endParaRPr lang="en-US"/>
        </a:p>
      </dgm:t>
    </dgm:pt>
    <dgm:pt modelId="{8E764797-2261-47A9-BC2D-EF69BD79A00A}">
      <dgm:prSet/>
      <dgm:spPr/>
      <dgm:t>
        <a:bodyPr/>
        <a:lstStyle/>
        <a:p>
          <a:r>
            <a:rPr lang="en-US"/>
            <a:t>Personal interaction</a:t>
          </a:r>
        </a:p>
      </dgm:t>
    </dgm:pt>
    <dgm:pt modelId="{C5FF0E28-3F54-49DD-96D7-76AC9C7227B6}" type="parTrans" cxnId="{C81ECE26-2301-49A7-945F-A960E09E39FF}">
      <dgm:prSet/>
      <dgm:spPr/>
      <dgm:t>
        <a:bodyPr/>
        <a:lstStyle/>
        <a:p>
          <a:endParaRPr lang="en-US"/>
        </a:p>
      </dgm:t>
    </dgm:pt>
    <dgm:pt modelId="{55C03CB4-0559-4789-B919-9229681B8315}" type="sibTrans" cxnId="{C81ECE26-2301-49A7-945F-A960E09E39FF}">
      <dgm:prSet/>
      <dgm:spPr/>
      <dgm:t>
        <a:bodyPr/>
        <a:lstStyle/>
        <a:p>
          <a:endParaRPr lang="en-US"/>
        </a:p>
      </dgm:t>
    </dgm:pt>
    <dgm:pt modelId="{975BCF7A-C27B-4CC0-A211-2A3877B61F08}">
      <dgm:prSet/>
      <dgm:spPr/>
      <dgm:t>
        <a:bodyPr/>
        <a:lstStyle/>
        <a:p>
          <a:r>
            <a:rPr lang="en-US" dirty="0"/>
            <a:t>After introducing the program, ask the patient if they understand.  </a:t>
          </a:r>
        </a:p>
      </dgm:t>
    </dgm:pt>
    <dgm:pt modelId="{93AB6275-1638-42EE-90A4-FBF2E2C70A7F}" type="parTrans" cxnId="{FF5546D4-DE5A-4773-AE70-58443A97DC05}">
      <dgm:prSet/>
      <dgm:spPr/>
      <dgm:t>
        <a:bodyPr/>
        <a:lstStyle/>
        <a:p>
          <a:endParaRPr lang="en-US"/>
        </a:p>
      </dgm:t>
    </dgm:pt>
    <dgm:pt modelId="{8EF883E9-5F70-44B1-BABA-A1AD2E64CD57}" type="sibTrans" cxnId="{FF5546D4-DE5A-4773-AE70-58443A97DC05}">
      <dgm:prSet/>
      <dgm:spPr/>
      <dgm:t>
        <a:bodyPr/>
        <a:lstStyle/>
        <a:p>
          <a:endParaRPr lang="en-US"/>
        </a:p>
      </dgm:t>
    </dgm:pt>
    <dgm:pt modelId="{4C841BDD-60C6-4445-928C-FB3AA666FE1C}" type="pres">
      <dgm:prSet presAssocID="{54C79F57-F8E9-4C3A-AB15-54095A711147}" presName="linear" presStyleCnt="0">
        <dgm:presLayoutVars>
          <dgm:animLvl val="lvl"/>
          <dgm:resizeHandles val="exact"/>
        </dgm:presLayoutVars>
      </dgm:prSet>
      <dgm:spPr/>
    </dgm:pt>
    <dgm:pt modelId="{FD96B0E8-968C-4C48-8F46-C458E282B068}" type="pres">
      <dgm:prSet presAssocID="{4F989BE6-B1D6-49DA-9431-94241D9E925A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7D869C6D-C0F8-451D-BCCD-7D3A8DBD68AF}" type="pres">
      <dgm:prSet presAssocID="{4F989BE6-B1D6-49DA-9431-94241D9E925A}" presName="childText" presStyleLbl="revTx" presStyleIdx="0" presStyleCnt="2">
        <dgm:presLayoutVars>
          <dgm:bulletEnabled val="1"/>
        </dgm:presLayoutVars>
      </dgm:prSet>
      <dgm:spPr/>
    </dgm:pt>
    <dgm:pt modelId="{9BAE861F-DC98-4394-88C2-895E44CC5259}" type="pres">
      <dgm:prSet presAssocID="{C447D425-F366-4F59-9C25-E7726EE125FB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657FA0F-8F49-49C4-85A8-2B32E27CD518}" type="pres">
      <dgm:prSet presAssocID="{C447D425-F366-4F59-9C25-E7726EE125FB}" presName="childText" presStyleLbl="revTx" presStyleIdx="1" presStyleCnt="2">
        <dgm:presLayoutVars>
          <dgm:bulletEnabled val="1"/>
        </dgm:presLayoutVars>
      </dgm:prSet>
      <dgm:spPr/>
    </dgm:pt>
    <dgm:pt modelId="{6BEEDAD3-BA1D-4E7A-B085-4ECD9A34EAF3}" type="pres">
      <dgm:prSet presAssocID="{1D3AD88C-EC62-4738-AA19-9259B948EC2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3187D255-0A0C-4D93-B57E-49277C0A678E}" type="pres">
      <dgm:prSet presAssocID="{79F04505-428E-439E-9C1F-C33788C4CF7F}" presName="spacer" presStyleCnt="0"/>
      <dgm:spPr/>
    </dgm:pt>
    <dgm:pt modelId="{1F38DE27-8FA7-4276-80B3-4083DD7CD2F3}" type="pres">
      <dgm:prSet presAssocID="{8E764797-2261-47A9-BC2D-EF69BD79A00A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A60BE503-0032-421D-88D3-1F15EDDC33D7}" type="presOf" srcId="{8E764797-2261-47A9-BC2D-EF69BD79A00A}" destId="{1F38DE27-8FA7-4276-80B3-4083DD7CD2F3}" srcOrd="0" destOrd="0" presId="urn:microsoft.com/office/officeart/2005/8/layout/vList2"/>
    <dgm:cxn modelId="{0501BC05-F0C0-490B-8F1F-FC1EAEB46FBF}" type="presOf" srcId="{5B759C5D-64B3-42B1-824E-DFC0864AB005}" destId="{C657FA0F-8F49-49C4-85A8-2B32E27CD518}" srcOrd="0" destOrd="0" presId="urn:microsoft.com/office/officeart/2005/8/layout/vList2"/>
    <dgm:cxn modelId="{44088913-3DDB-4877-B662-CA66984674AE}" srcId="{C447D425-F366-4F59-9C25-E7726EE125FB}" destId="{6A3CF46D-7555-4BA2-A077-4334296E7DAF}" srcOrd="1" destOrd="0" parTransId="{9A2D1309-2B4E-4806-A1DB-ABFF9D1E5791}" sibTransId="{259802A4-340A-47FD-BB21-99759BB84C96}"/>
    <dgm:cxn modelId="{C81ECE26-2301-49A7-945F-A960E09E39FF}" srcId="{54C79F57-F8E9-4C3A-AB15-54095A711147}" destId="{8E764797-2261-47A9-BC2D-EF69BD79A00A}" srcOrd="3" destOrd="0" parTransId="{C5FF0E28-3F54-49DD-96D7-76AC9C7227B6}" sibTransId="{55C03CB4-0559-4789-B919-9229681B8315}"/>
    <dgm:cxn modelId="{6499FB3E-2192-451C-9B32-F5F7C43BEF0C}" type="presOf" srcId="{54C79F57-F8E9-4C3A-AB15-54095A711147}" destId="{4C841BDD-60C6-4445-928C-FB3AA666FE1C}" srcOrd="0" destOrd="0" presId="urn:microsoft.com/office/officeart/2005/8/layout/vList2"/>
    <dgm:cxn modelId="{77F0975F-BA53-43B5-89CC-D0DCFD349CDF}" srcId="{54C79F57-F8E9-4C3A-AB15-54095A711147}" destId="{4F989BE6-B1D6-49DA-9431-94241D9E925A}" srcOrd="0" destOrd="0" parTransId="{71D2BE3D-74C4-4657-8D87-979420F2587D}" sibTransId="{F17B90BD-4CD0-4F0A-A637-616CBC05B47B}"/>
    <dgm:cxn modelId="{E309EB6B-C1E4-4579-B766-EECCABA59D07}" srcId="{C447D425-F366-4F59-9C25-E7726EE125FB}" destId="{5B759C5D-64B3-42B1-824E-DFC0864AB005}" srcOrd="0" destOrd="0" parTransId="{B76D91FD-4032-4973-8D6B-BE0EA7A18011}" sibTransId="{B32EC7EC-FC9A-4BAE-B7BC-E2BC2CD3F87F}"/>
    <dgm:cxn modelId="{95C7D94F-9F7B-40E0-80FB-36E3CD5131EE}" srcId="{54C79F57-F8E9-4C3A-AB15-54095A711147}" destId="{C447D425-F366-4F59-9C25-E7726EE125FB}" srcOrd="1" destOrd="0" parTransId="{F4E8925E-3AA9-4D70-A09E-1AE863A99E74}" sibTransId="{91C53753-800B-4FD2-A841-909D0375E3DB}"/>
    <dgm:cxn modelId="{CF776088-323C-4AE2-99BA-3F1511B8D13C}" type="presOf" srcId="{6A3CF46D-7555-4BA2-A077-4334296E7DAF}" destId="{C657FA0F-8F49-49C4-85A8-2B32E27CD518}" srcOrd="0" destOrd="1" presId="urn:microsoft.com/office/officeart/2005/8/layout/vList2"/>
    <dgm:cxn modelId="{23EA9F97-A11A-4612-BBB8-DEDDE14EFF7B}" srcId="{C447D425-F366-4F59-9C25-E7726EE125FB}" destId="{EF6A3D38-64EB-4E47-84FC-A7E143CF127D}" srcOrd="2" destOrd="0" parTransId="{520E4EF0-497B-41E1-BD1E-B461A6033E3E}" sibTransId="{C586300B-5FE1-4C0E-9BCD-EAF4AFF076AA}"/>
    <dgm:cxn modelId="{6435A3AB-78C2-4B3B-9FBC-2506DB6F2D06}" type="presOf" srcId="{975BCF7A-C27B-4CC0-A211-2A3877B61F08}" destId="{7D869C6D-C0F8-451D-BCCD-7D3A8DBD68AF}" srcOrd="0" destOrd="0" presId="urn:microsoft.com/office/officeart/2005/8/layout/vList2"/>
    <dgm:cxn modelId="{E3AE69B3-DA7E-4979-A479-58EA5BE0AF01}" srcId="{54C79F57-F8E9-4C3A-AB15-54095A711147}" destId="{1D3AD88C-EC62-4738-AA19-9259B948EC20}" srcOrd="2" destOrd="0" parTransId="{8B2937D7-DCD1-4E5B-A119-0C8122040491}" sibTransId="{79F04505-428E-439E-9C1F-C33788C4CF7F}"/>
    <dgm:cxn modelId="{FC7370B6-AC39-4AE8-8A4A-250992309290}" type="presOf" srcId="{4F989BE6-B1D6-49DA-9431-94241D9E925A}" destId="{FD96B0E8-968C-4C48-8F46-C458E282B068}" srcOrd="0" destOrd="0" presId="urn:microsoft.com/office/officeart/2005/8/layout/vList2"/>
    <dgm:cxn modelId="{A43BCAB8-BD83-4529-8823-CA7DD21B8574}" type="presOf" srcId="{C447D425-F366-4F59-9C25-E7726EE125FB}" destId="{9BAE861F-DC98-4394-88C2-895E44CC5259}" srcOrd="0" destOrd="0" presId="urn:microsoft.com/office/officeart/2005/8/layout/vList2"/>
    <dgm:cxn modelId="{FF5546D4-DE5A-4773-AE70-58443A97DC05}" srcId="{4F989BE6-B1D6-49DA-9431-94241D9E925A}" destId="{975BCF7A-C27B-4CC0-A211-2A3877B61F08}" srcOrd="0" destOrd="0" parTransId="{93AB6275-1638-42EE-90A4-FBF2E2C70A7F}" sibTransId="{8EF883E9-5F70-44B1-BABA-A1AD2E64CD57}"/>
    <dgm:cxn modelId="{FE27C2DE-E0D5-4AEB-B5D7-B8ABA114DD1F}" type="presOf" srcId="{1D3AD88C-EC62-4738-AA19-9259B948EC20}" destId="{6BEEDAD3-BA1D-4E7A-B085-4ECD9A34EAF3}" srcOrd="0" destOrd="0" presId="urn:microsoft.com/office/officeart/2005/8/layout/vList2"/>
    <dgm:cxn modelId="{2662CEEE-7701-4647-8F84-CD54C6B4BCFC}" type="presOf" srcId="{EF6A3D38-64EB-4E47-84FC-A7E143CF127D}" destId="{C657FA0F-8F49-49C4-85A8-2B32E27CD518}" srcOrd="0" destOrd="2" presId="urn:microsoft.com/office/officeart/2005/8/layout/vList2"/>
    <dgm:cxn modelId="{4A2155B5-BB51-47BD-A252-B1C6A5E0F0E1}" type="presParOf" srcId="{4C841BDD-60C6-4445-928C-FB3AA666FE1C}" destId="{FD96B0E8-968C-4C48-8F46-C458E282B068}" srcOrd="0" destOrd="0" presId="urn:microsoft.com/office/officeart/2005/8/layout/vList2"/>
    <dgm:cxn modelId="{DC55BD3A-5852-4089-8DA3-634BF00D64EB}" type="presParOf" srcId="{4C841BDD-60C6-4445-928C-FB3AA666FE1C}" destId="{7D869C6D-C0F8-451D-BCCD-7D3A8DBD68AF}" srcOrd="1" destOrd="0" presId="urn:microsoft.com/office/officeart/2005/8/layout/vList2"/>
    <dgm:cxn modelId="{9D1FB7C5-56F3-42F6-BBD6-A4F55FBE4E9A}" type="presParOf" srcId="{4C841BDD-60C6-4445-928C-FB3AA666FE1C}" destId="{9BAE861F-DC98-4394-88C2-895E44CC5259}" srcOrd="2" destOrd="0" presId="urn:microsoft.com/office/officeart/2005/8/layout/vList2"/>
    <dgm:cxn modelId="{19C7AD7B-48A5-4A6D-BF41-347731B8F6FF}" type="presParOf" srcId="{4C841BDD-60C6-4445-928C-FB3AA666FE1C}" destId="{C657FA0F-8F49-49C4-85A8-2B32E27CD518}" srcOrd="3" destOrd="0" presId="urn:microsoft.com/office/officeart/2005/8/layout/vList2"/>
    <dgm:cxn modelId="{628BCF30-266A-495E-B2BA-2D962263A178}" type="presParOf" srcId="{4C841BDD-60C6-4445-928C-FB3AA666FE1C}" destId="{6BEEDAD3-BA1D-4E7A-B085-4ECD9A34EAF3}" srcOrd="4" destOrd="0" presId="urn:microsoft.com/office/officeart/2005/8/layout/vList2"/>
    <dgm:cxn modelId="{ECF5A9D6-7A78-4B95-A472-95CBCED021E4}" type="presParOf" srcId="{4C841BDD-60C6-4445-928C-FB3AA666FE1C}" destId="{3187D255-0A0C-4D93-B57E-49277C0A678E}" srcOrd="5" destOrd="0" presId="urn:microsoft.com/office/officeart/2005/8/layout/vList2"/>
    <dgm:cxn modelId="{631D2C17-897E-4A5C-BA42-78FDAA749073}" type="presParOf" srcId="{4C841BDD-60C6-4445-928C-FB3AA666FE1C}" destId="{1F38DE27-8FA7-4276-80B3-4083DD7CD2F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78E1664-7E10-4DE3-9A95-BBF360DF075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A3C4838B-3B23-4364-94B6-519405D06F9D}">
      <dgm:prSet/>
      <dgm:spPr/>
      <dgm:t>
        <a:bodyPr/>
        <a:lstStyle/>
        <a:p>
          <a:r>
            <a:rPr lang="en-US" i="1" dirty="0"/>
            <a:t>While the patient is talking, check patient information</a:t>
          </a:r>
        </a:p>
      </dgm:t>
    </dgm:pt>
    <dgm:pt modelId="{95E1F3F4-9E8F-48B2-85FC-A1C0573E6CE6}" type="parTrans" cxnId="{05157947-637D-401B-A262-F21D6F457DBB}">
      <dgm:prSet/>
      <dgm:spPr/>
      <dgm:t>
        <a:bodyPr/>
        <a:lstStyle/>
        <a:p>
          <a:endParaRPr lang="en-US"/>
        </a:p>
      </dgm:t>
    </dgm:pt>
    <dgm:pt modelId="{014A63B9-408B-4689-8C3C-C2C3737740A4}" type="sibTrans" cxnId="{05157947-637D-401B-A262-F21D6F457DBB}">
      <dgm:prSet/>
      <dgm:spPr/>
      <dgm:t>
        <a:bodyPr/>
        <a:lstStyle/>
        <a:p>
          <a:endParaRPr lang="en-US"/>
        </a:p>
      </dgm:t>
    </dgm:pt>
    <dgm:pt modelId="{24187E38-D6BE-4FF1-8AB1-079FDCEE4472}">
      <dgm:prSet/>
      <dgm:spPr/>
      <dgm:t>
        <a:bodyPr/>
        <a:lstStyle/>
        <a:p>
          <a:r>
            <a:rPr lang="en-US"/>
            <a:t>Patient contact info</a:t>
          </a:r>
        </a:p>
      </dgm:t>
    </dgm:pt>
    <dgm:pt modelId="{7B4B94B3-6076-4A67-8A23-0E40DFFBE31C}" type="parTrans" cxnId="{D89FE8CE-8303-4EDF-AF23-945534EA4980}">
      <dgm:prSet/>
      <dgm:spPr/>
      <dgm:t>
        <a:bodyPr/>
        <a:lstStyle/>
        <a:p>
          <a:endParaRPr lang="en-US"/>
        </a:p>
      </dgm:t>
    </dgm:pt>
    <dgm:pt modelId="{F43DEFD0-51A2-40FF-8F85-42BAAF965704}" type="sibTrans" cxnId="{D89FE8CE-8303-4EDF-AF23-945534EA4980}">
      <dgm:prSet/>
      <dgm:spPr/>
      <dgm:t>
        <a:bodyPr/>
        <a:lstStyle/>
        <a:p>
          <a:endParaRPr lang="en-US"/>
        </a:p>
      </dgm:t>
    </dgm:pt>
    <dgm:pt modelId="{25EA87BE-BD93-4105-B8DD-6FD507879371}">
      <dgm:prSet/>
      <dgm:spPr/>
      <dgm:t>
        <a:bodyPr/>
        <a:lstStyle/>
        <a:p>
          <a:r>
            <a:rPr lang="en-US"/>
            <a:t>Patient conditions</a:t>
          </a:r>
        </a:p>
      </dgm:t>
    </dgm:pt>
    <dgm:pt modelId="{05782102-CB29-4F10-8D1C-E2F51F0D14D1}" type="parTrans" cxnId="{717C9134-977C-4CD2-8BE2-0B363D83AA8F}">
      <dgm:prSet/>
      <dgm:spPr/>
      <dgm:t>
        <a:bodyPr/>
        <a:lstStyle/>
        <a:p>
          <a:endParaRPr lang="en-US"/>
        </a:p>
      </dgm:t>
    </dgm:pt>
    <dgm:pt modelId="{10EFE899-8429-452D-B353-C50289BF9D33}" type="sibTrans" cxnId="{717C9134-977C-4CD2-8BE2-0B363D83AA8F}">
      <dgm:prSet/>
      <dgm:spPr/>
      <dgm:t>
        <a:bodyPr/>
        <a:lstStyle/>
        <a:p>
          <a:endParaRPr lang="en-US"/>
        </a:p>
      </dgm:t>
    </dgm:pt>
    <dgm:pt modelId="{6F9EB3F3-6D36-432B-8737-4F4C8C7EF900}">
      <dgm:prSet/>
      <dgm:spPr/>
      <dgm:t>
        <a:bodyPr/>
        <a:lstStyle/>
        <a:p>
          <a:r>
            <a:rPr lang="en-US"/>
            <a:t>Problem list </a:t>
          </a:r>
        </a:p>
      </dgm:t>
    </dgm:pt>
    <dgm:pt modelId="{12EC3BE3-70E6-4ABF-A9CA-09F9C0F257AF}" type="parTrans" cxnId="{7DB197E0-1EC1-4BAE-8C51-D5246CCF81F7}">
      <dgm:prSet/>
      <dgm:spPr/>
      <dgm:t>
        <a:bodyPr/>
        <a:lstStyle/>
        <a:p>
          <a:endParaRPr lang="en-US"/>
        </a:p>
      </dgm:t>
    </dgm:pt>
    <dgm:pt modelId="{03A050F2-5560-4C27-BD6B-44881E1435AC}" type="sibTrans" cxnId="{7DB197E0-1EC1-4BAE-8C51-D5246CCF81F7}">
      <dgm:prSet/>
      <dgm:spPr/>
      <dgm:t>
        <a:bodyPr/>
        <a:lstStyle/>
        <a:p>
          <a:endParaRPr lang="en-US"/>
        </a:p>
      </dgm:t>
    </dgm:pt>
    <dgm:pt modelId="{0802F097-313A-4C0E-83EB-540DE00A1DDA}">
      <dgm:prSet/>
      <dgm:spPr/>
      <dgm:t>
        <a:bodyPr/>
        <a:lstStyle/>
        <a:p>
          <a:r>
            <a:rPr lang="en-US"/>
            <a:t>Previous visit chief complaint/symptoms</a:t>
          </a:r>
        </a:p>
      </dgm:t>
    </dgm:pt>
    <dgm:pt modelId="{9F542099-F13D-41B4-99CB-E350DEEED68F}" type="parTrans" cxnId="{1F60B71D-B5EF-4653-8774-382D157E30B7}">
      <dgm:prSet/>
      <dgm:spPr/>
      <dgm:t>
        <a:bodyPr/>
        <a:lstStyle/>
        <a:p>
          <a:endParaRPr lang="en-US"/>
        </a:p>
      </dgm:t>
    </dgm:pt>
    <dgm:pt modelId="{00D4C2AC-6690-463B-B7AD-3ECA3C13F45B}" type="sibTrans" cxnId="{1F60B71D-B5EF-4653-8774-382D157E30B7}">
      <dgm:prSet/>
      <dgm:spPr/>
      <dgm:t>
        <a:bodyPr/>
        <a:lstStyle/>
        <a:p>
          <a:endParaRPr lang="en-US"/>
        </a:p>
      </dgm:t>
    </dgm:pt>
    <dgm:pt modelId="{1922C0C0-51F2-4862-AA29-60568258D676}">
      <dgm:prSet/>
      <dgm:spPr/>
      <dgm:t>
        <a:bodyPr/>
        <a:lstStyle/>
        <a:p>
          <a:r>
            <a:rPr lang="en-US"/>
            <a:t>Ask about symptoms individually, giving time for patient to respond</a:t>
          </a:r>
        </a:p>
      </dgm:t>
    </dgm:pt>
    <dgm:pt modelId="{CDD95E4A-688B-446F-90AF-22CCF86DAA55}" type="parTrans" cxnId="{02D4AF2E-8BEA-4106-B49A-B3E2368D92E4}">
      <dgm:prSet/>
      <dgm:spPr/>
      <dgm:t>
        <a:bodyPr/>
        <a:lstStyle/>
        <a:p>
          <a:endParaRPr lang="en-US"/>
        </a:p>
      </dgm:t>
    </dgm:pt>
    <dgm:pt modelId="{786A4E49-C936-4913-82F1-6BADCD035EEA}" type="sibTrans" cxnId="{02D4AF2E-8BEA-4106-B49A-B3E2368D92E4}">
      <dgm:prSet/>
      <dgm:spPr/>
      <dgm:t>
        <a:bodyPr/>
        <a:lstStyle/>
        <a:p>
          <a:endParaRPr lang="en-US"/>
        </a:p>
      </dgm:t>
    </dgm:pt>
    <dgm:pt modelId="{15EE177F-9527-49CF-85FC-89179D7C9E48}">
      <dgm:prSet/>
      <dgm:spPr/>
      <dgm:t>
        <a:bodyPr/>
        <a:lstStyle/>
        <a:p>
          <a:r>
            <a:rPr lang="en-US"/>
            <a:t>Medication History, side effects, and interactions</a:t>
          </a:r>
        </a:p>
      </dgm:t>
    </dgm:pt>
    <dgm:pt modelId="{F8D23617-CB7A-4ED0-A703-44310264A461}" type="parTrans" cxnId="{F6224AC1-BCCE-48B4-B232-8CDFFEBA2575}">
      <dgm:prSet/>
      <dgm:spPr/>
      <dgm:t>
        <a:bodyPr/>
        <a:lstStyle/>
        <a:p>
          <a:endParaRPr lang="en-US"/>
        </a:p>
      </dgm:t>
    </dgm:pt>
    <dgm:pt modelId="{694DFA2B-DAF3-4ED3-BA2A-A262A899045F}" type="sibTrans" cxnId="{F6224AC1-BCCE-48B4-B232-8CDFFEBA2575}">
      <dgm:prSet/>
      <dgm:spPr/>
      <dgm:t>
        <a:bodyPr/>
        <a:lstStyle/>
        <a:p>
          <a:endParaRPr lang="en-US"/>
        </a:p>
      </dgm:t>
    </dgm:pt>
    <dgm:pt modelId="{DA8C9D61-E85E-4019-828F-0D5B5A285B06}">
      <dgm:prSet/>
      <dgm:spPr/>
      <dgm:t>
        <a:bodyPr/>
        <a:lstStyle/>
        <a:p>
          <a:r>
            <a:rPr lang="en-US"/>
            <a:t>ALWAYS check this – allows you to see common medication effects</a:t>
          </a:r>
        </a:p>
      </dgm:t>
    </dgm:pt>
    <dgm:pt modelId="{BCC56A63-7AEA-4153-A478-FEA830CB4C1F}" type="parTrans" cxnId="{A04E91AE-36DD-4F78-B11A-F27C21F65FFE}">
      <dgm:prSet/>
      <dgm:spPr/>
      <dgm:t>
        <a:bodyPr/>
        <a:lstStyle/>
        <a:p>
          <a:endParaRPr lang="en-US"/>
        </a:p>
      </dgm:t>
    </dgm:pt>
    <dgm:pt modelId="{31EEA9CF-44BE-40A9-BD1A-AE77CB95556E}" type="sibTrans" cxnId="{A04E91AE-36DD-4F78-B11A-F27C21F65FFE}">
      <dgm:prSet/>
      <dgm:spPr/>
      <dgm:t>
        <a:bodyPr/>
        <a:lstStyle/>
        <a:p>
          <a:endParaRPr lang="en-US"/>
        </a:p>
      </dgm:t>
    </dgm:pt>
    <dgm:pt modelId="{3112F02E-060C-4177-BD5A-6286F07FE0E1}">
      <dgm:prSet/>
      <dgm:spPr/>
      <dgm:t>
        <a:bodyPr/>
        <a:lstStyle/>
        <a:p>
          <a:r>
            <a:rPr lang="en-US"/>
            <a:t>Ex. Diabetic + Hypertension = Beta blocker + Sulfonylurea </a:t>
          </a:r>
          <a:r>
            <a:rPr lang="en-US">
              <a:sym typeface="Wingdings" panose="05000000000000000000" pitchFamily="2" charset="2"/>
            </a:rPr>
            <a:t></a:t>
          </a:r>
          <a:r>
            <a:rPr lang="en-US"/>
            <a:t> Hypoglycemia</a:t>
          </a:r>
        </a:p>
      </dgm:t>
    </dgm:pt>
    <dgm:pt modelId="{0A485C8D-22D5-4343-8E3B-F29A37AA0DDB}" type="parTrans" cxnId="{0C2AD793-7420-41F4-97C1-13E4BDA9E6AF}">
      <dgm:prSet/>
      <dgm:spPr/>
      <dgm:t>
        <a:bodyPr/>
        <a:lstStyle/>
        <a:p>
          <a:endParaRPr lang="en-US"/>
        </a:p>
      </dgm:t>
    </dgm:pt>
    <dgm:pt modelId="{6310725E-623A-4529-A1EA-72A8B7CE9515}" type="sibTrans" cxnId="{0C2AD793-7420-41F4-97C1-13E4BDA9E6AF}">
      <dgm:prSet/>
      <dgm:spPr/>
      <dgm:t>
        <a:bodyPr/>
        <a:lstStyle/>
        <a:p>
          <a:endParaRPr lang="en-US"/>
        </a:p>
      </dgm:t>
    </dgm:pt>
    <dgm:pt modelId="{E9107E1D-A021-4F9C-946F-4E93D5E23DDF}">
      <dgm:prSet/>
      <dgm:spPr/>
      <dgm:t>
        <a:bodyPr/>
        <a:lstStyle/>
        <a:p>
          <a:r>
            <a:rPr lang="en-US"/>
            <a:t>Diaphoresis – commonly noticeable effect. </a:t>
          </a:r>
        </a:p>
      </dgm:t>
    </dgm:pt>
    <dgm:pt modelId="{0EB4D3C1-CA57-404D-AE8F-0DD27EF9E42E}" type="parTrans" cxnId="{3F2529C2-69FD-4473-B337-950B191D5654}">
      <dgm:prSet/>
      <dgm:spPr/>
      <dgm:t>
        <a:bodyPr/>
        <a:lstStyle/>
        <a:p>
          <a:endParaRPr lang="en-US"/>
        </a:p>
      </dgm:t>
    </dgm:pt>
    <dgm:pt modelId="{F7F3E8C9-77CF-46E6-BDA2-541C9388C1AC}" type="sibTrans" cxnId="{3F2529C2-69FD-4473-B337-950B191D5654}">
      <dgm:prSet/>
      <dgm:spPr/>
      <dgm:t>
        <a:bodyPr/>
        <a:lstStyle/>
        <a:p>
          <a:endParaRPr lang="en-US"/>
        </a:p>
      </dgm:t>
    </dgm:pt>
    <dgm:pt modelId="{876E394F-7639-4050-8552-148C56DDA4EE}">
      <dgm:prSet/>
      <dgm:spPr/>
      <dgm:t>
        <a:bodyPr/>
        <a:lstStyle/>
        <a:p>
          <a:r>
            <a:rPr lang="en-US"/>
            <a:t>Most patients will NOT know the side effects of the various meds</a:t>
          </a:r>
        </a:p>
      </dgm:t>
    </dgm:pt>
    <dgm:pt modelId="{3C494474-E587-48BE-BA9F-D0839935B89E}" type="parTrans" cxnId="{96DDB245-FE8A-4BDA-B289-F9EDC03A66F8}">
      <dgm:prSet/>
      <dgm:spPr/>
      <dgm:t>
        <a:bodyPr/>
        <a:lstStyle/>
        <a:p>
          <a:endParaRPr lang="en-US"/>
        </a:p>
      </dgm:t>
    </dgm:pt>
    <dgm:pt modelId="{C39ED966-A4BE-4C33-8EC7-938FE1482F65}" type="sibTrans" cxnId="{96DDB245-FE8A-4BDA-B289-F9EDC03A66F8}">
      <dgm:prSet/>
      <dgm:spPr/>
      <dgm:t>
        <a:bodyPr/>
        <a:lstStyle/>
        <a:p>
          <a:endParaRPr lang="en-US"/>
        </a:p>
      </dgm:t>
    </dgm:pt>
    <dgm:pt modelId="{62F810CA-8384-4591-BF80-54E1010C3976}" type="pres">
      <dgm:prSet presAssocID="{C78E1664-7E10-4DE3-9A95-BBF360DF0756}" presName="linear" presStyleCnt="0">
        <dgm:presLayoutVars>
          <dgm:animLvl val="lvl"/>
          <dgm:resizeHandles val="exact"/>
        </dgm:presLayoutVars>
      </dgm:prSet>
      <dgm:spPr/>
    </dgm:pt>
    <dgm:pt modelId="{9494474A-410D-4E8C-AAE6-76409890954A}" type="pres">
      <dgm:prSet presAssocID="{A3C4838B-3B23-4364-94B6-519405D06F9D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D8295FB2-AB03-4952-89F5-87F913E6D11B}" type="pres">
      <dgm:prSet presAssocID="{014A63B9-408B-4689-8C3C-C2C3737740A4}" presName="spacer" presStyleCnt="0"/>
      <dgm:spPr/>
    </dgm:pt>
    <dgm:pt modelId="{4234C1A6-AA8F-4331-8D03-F74229F86CB4}" type="pres">
      <dgm:prSet presAssocID="{24187E38-D6BE-4FF1-8AB1-079FDCEE4472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0A6027AC-996F-4310-9A4E-200B13ABC599}" type="pres">
      <dgm:prSet presAssocID="{F43DEFD0-51A2-40FF-8F85-42BAAF965704}" presName="spacer" presStyleCnt="0"/>
      <dgm:spPr/>
    </dgm:pt>
    <dgm:pt modelId="{BC9952A0-27B8-44CD-A8A3-FBAD7AED99D3}" type="pres">
      <dgm:prSet presAssocID="{25EA87BE-BD93-4105-B8DD-6FD507879371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F972EDDB-0A52-4DD2-84AD-1B74D91C4068}" type="pres">
      <dgm:prSet presAssocID="{10EFE899-8429-452D-B353-C50289BF9D33}" presName="spacer" presStyleCnt="0"/>
      <dgm:spPr/>
    </dgm:pt>
    <dgm:pt modelId="{425BCD10-7A8C-41AE-8D32-4746FBB276BE}" type="pres">
      <dgm:prSet presAssocID="{6F9EB3F3-6D36-432B-8737-4F4C8C7EF900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F74B9DF7-82AF-4BCE-8BA5-130E38535F47}" type="pres">
      <dgm:prSet presAssocID="{6F9EB3F3-6D36-432B-8737-4F4C8C7EF900}" presName="childText" presStyleLbl="revTx" presStyleIdx="0" presStyleCnt="2">
        <dgm:presLayoutVars>
          <dgm:bulletEnabled val="1"/>
        </dgm:presLayoutVars>
      </dgm:prSet>
      <dgm:spPr/>
    </dgm:pt>
    <dgm:pt modelId="{AF840BDA-0DA0-44E8-AB31-EFA9B211A866}" type="pres">
      <dgm:prSet presAssocID="{15EE177F-9527-49CF-85FC-89179D7C9E48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02782886-8E33-41FD-820D-1EF251958A1A}" type="pres">
      <dgm:prSet presAssocID="{15EE177F-9527-49CF-85FC-89179D7C9E48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1F60B71D-B5EF-4653-8774-382D157E30B7}" srcId="{6F9EB3F3-6D36-432B-8737-4F4C8C7EF900}" destId="{0802F097-313A-4C0E-83EB-540DE00A1DDA}" srcOrd="0" destOrd="0" parTransId="{9F542099-F13D-41B4-99CB-E350DEEED68F}" sibTransId="{00D4C2AC-6690-463B-B7AD-3ECA3C13F45B}"/>
    <dgm:cxn modelId="{A2DB1A21-9BCC-4445-BF8B-C501BEAD63E6}" type="presOf" srcId="{DA8C9D61-E85E-4019-828F-0D5B5A285B06}" destId="{02782886-8E33-41FD-820D-1EF251958A1A}" srcOrd="0" destOrd="0" presId="urn:microsoft.com/office/officeart/2005/8/layout/vList2"/>
    <dgm:cxn modelId="{02D4AF2E-8BEA-4106-B49A-B3E2368D92E4}" srcId="{6F9EB3F3-6D36-432B-8737-4F4C8C7EF900}" destId="{1922C0C0-51F2-4862-AA29-60568258D676}" srcOrd="1" destOrd="0" parTransId="{CDD95E4A-688B-446F-90AF-22CCF86DAA55}" sibTransId="{786A4E49-C936-4913-82F1-6BADCD035EEA}"/>
    <dgm:cxn modelId="{717C9134-977C-4CD2-8BE2-0B363D83AA8F}" srcId="{C78E1664-7E10-4DE3-9A95-BBF360DF0756}" destId="{25EA87BE-BD93-4105-B8DD-6FD507879371}" srcOrd="2" destOrd="0" parTransId="{05782102-CB29-4F10-8D1C-E2F51F0D14D1}" sibTransId="{10EFE899-8429-452D-B353-C50289BF9D33}"/>
    <dgm:cxn modelId="{8F7EA33E-E4ED-4EC0-93AF-FD0308835B52}" type="presOf" srcId="{3112F02E-060C-4177-BD5A-6286F07FE0E1}" destId="{02782886-8E33-41FD-820D-1EF251958A1A}" srcOrd="0" destOrd="1" presId="urn:microsoft.com/office/officeart/2005/8/layout/vList2"/>
    <dgm:cxn modelId="{4C7C533F-6E5A-4D4E-8A11-C9E2A85E8C10}" type="presOf" srcId="{1922C0C0-51F2-4862-AA29-60568258D676}" destId="{F74B9DF7-82AF-4BCE-8BA5-130E38535F47}" srcOrd="0" destOrd="1" presId="urn:microsoft.com/office/officeart/2005/8/layout/vList2"/>
    <dgm:cxn modelId="{96DDB245-FE8A-4BDA-B289-F9EDC03A66F8}" srcId="{15EE177F-9527-49CF-85FC-89179D7C9E48}" destId="{876E394F-7639-4050-8552-148C56DDA4EE}" srcOrd="1" destOrd="0" parTransId="{3C494474-E587-48BE-BA9F-D0839935B89E}" sibTransId="{C39ED966-A4BE-4C33-8EC7-938FE1482F65}"/>
    <dgm:cxn modelId="{05157947-637D-401B-A262-F21D6F457DBB}" srcId="{C78E1664-7E10-4DE3-9A95-BBF360DF0756}" destId="{A3C4838B-3B23-4364-94B6-519405D06F9D}" srcOrd="0" destOrd="0" parTransId="{95E1F3F4-9E8F-48B2-85FC-A1C0573E6CE6}" sibTransId="{014A63B9-408B-4689-8C3C-C2C3737740A4}"/>
    <dgm:cxn modelId="{17778252-6A2E-477F-AFEE-4BAD35F469A8}" type="presOf" srcId="{0802F097-313A-4C0E-83EB-540DE00A1DDA}" destId="{F74B9DF7-82AF-4BCE-8BA5-130E38535F47}" srcOrd="0" destOrd="0" presId="urn:microsoft.com/office/officeart/2005/8/layout/vList2"/>
    <dgm:cxn modelId="{250CE876-83E1-4629-AADD-0D2459212959}" type="presOf" srcId="{25EA87BE-BD93-4105-B8DD-6FD507879371}" destId="{BC9952A0-27B8-44CD-A8A3-FBAD7AED99D3}" srcOrd="0" destOrd="0" presId="urn:microsoft.com/office/officeart/2005/8/layout/vList2"/>
    <dgm:cxn modelId="{E002B383-A955-45EC-9B05-29617E163EEE}" type="presOf" srcId="{E9107E1D-A021-4F9C-946F-4E93D5E23DDF}" destId="{02782886-8E33-41FD-820D-1EF251958A1A}" srcOrd="0" destOrd="2" presId="urn:microsoft.com/office/officeart/2005/8/layout/vList2"/>
    <dgm:cxn modelId="{E48AD883-C274-405B-A0E5-D71ED3267D92}" type="presOf" srcId="{C78E1664-7E10-4DE3-9A95-BBF360DF0756}" destId="{62F810CA-8384-4591-BF80-54E1010C3976}" srcOrd="0" destOrd="0" presId="urn:microsoft.com/office/officeart/2005/8/layout/vList2"/>
    <dgm:cxn modelId="{CCECCE86-8FE5-4B87-BB62-BEBE0D64DC56}" type="presOf" srcId="{A3C4838B-3B23-4364-94B6-519405D06F9D}" destId="{9494474A-410D-4E8C-AAE6-76409890954A}" srcOrd="0" destOrd="0" presId="urn:microsoft.com/office/officeart/2005/8/layout/vList2"/>
    <dgm:cxn modelId="{8E52F78F-B8C5-4FA6-BE08-B7A4F29B4649}" type="presOf" srcId="{15EE177F-9527-49CF-85FC-89179D7C9E48}" destId="{AF840BDA-0DA0-44E8-AB31-EFA9B211A866}" srcOrd="0" destOrd="0" presId="urn:microsoft.com/office/officeart/2005/8/layout/vList2"/>
    <dgm:cxn modelId="{0C2AD793-7420-41F4-97C1-13E4BDA9E6AF}" srcId="{DA8C9D61-E85E-4019-828F-0D5B5A285B06}" destId="{3112F02E-060C-4177-BD5A-6286F07FE0E1}" srcOrd="0" destOrd="0" parTransId="{0A485C8D-22D5-4343-8E3B-F29A37AA0DDB}" sibTransId="{6310725E-623A-4529-A1EA-72A8B7CE9515}"/>
    <dgm:cxn modelId="{A04E91AE-36DD-4F78-B11A-F27C21F65FFE}" srcId="{15EE177F-9527-49CF-85FC-89179D7C9E48}" destId="{DA8C9D61-E85E-4019-828F-0D5B5A285B06}" srcOrd="0" destOrd="0" parTransId="{BCC56A63-7AEA-4153-A478-FEA830CB4C1F}" sibTransId="{31EEA9CF-44BE-40A9-BD1A-AE77CB95556E}"/>
    <dgm:cxn modelId="{7397E7B6-DC50-4D8A-898A-E743BE0ADB2D}" type="presOf" srcId="{24187E38-D6BE-4FF1-8AB1-079FDCEE4472}" destId="{4234C1A6-AA8F-4331-8D03-F74229F86CB4}" srcOrd="0" destOrd="0" presId="urn:microsoft.com/office/officeart/2005/8/layout/vList2"/>
    <dgm:cxn modelId="{49543DB7-6F5D-4410-9290-2C7DC2086C0B}" type="presOf" srcId="{876E394F-7639-4050-8552-148C56DDA4EE}" destId="{02782886-8E33-41FD-820D-1EF251958A1A}" srcOrd="0" destOrd="3" presId="urn:microsoft.com/office/officeart/2005/8/layout/vList2"/>
    <dgm:cxn modelId="{F6224AC1-BCCE-48B4-B232-8CDFFEBA2575}" srcId="{C78E1664-7E10-4DE3-9A95-BBF360DF0756}" destId="{15EE177F-9527-49CF-85FC-89179D7C9E48}" srcOrd="4" destOrd="0" parTransId="{F8D23617-CB7A-4ED0-A703-44310264A461}" sibTransId="{694DFA2B-DAF3-4ED3-BA2A-A262A899045F}"/>
    <dgm:cxn modelId="{3F2529C2-69FD-4473-B337-950B191D5654}" srcId="{3112F02E-060C-4177-BD5A-6286F07FE0E1}" destId="{E9107E1D-A021-4F9C-946F-4E93D5E23DDF}" srcOrd="0" destOrd="0" parTransId="{0EB4D3C1-CA57-404D-AE8F-0DD27EF9E42E}" sibTransId="{F7F3E8C9-77CF-46E6-BDA2-541C9388C1AC}"/>
    <dgm:cxn modelId="{D89FE8CE-8303-4EDF-AF23-945534EA4980}" srcId="{C78E1664-7E10-4DE3-9A95-BBF360DF0756}" destId="{24187E38-D6BE-4FF1-8AB1-079FDCEE4472}" srcOrd="1" destOrd="0" parTransId="{7B4B94B3-6076-4A67-8A23-0E40DFFBE31C}" sibTransId="{F43DEFD0-51A2-40FF-8F85-42BAAF965704}"/>
    <dgm:cxn modelId="{7DB197E0-1EC1-4BAE-8C51-D5246CCF81F7}" srcId="{C78E1664-7E10-4DE3-9A95-BBF360DF0756}" destId="{6F9EB3F3-6D36-432B-8737-4F4C8C7EF900}" srcOrd="3" destOrd="0" parTransId="{12EC3BE3-70E6-4ABF-A9CA-09F9C0F257AF}" sibTransId="{03A050F2-5560-4C27-BD6B-44881E1435AC}"/>
    <dgm:cxn modelId="{B8DE12F1-301B-48C8-91F8-CB207FB7C078}" type="presOf" srcId="{6F9EB3F3-6D36-432B-8737-4F4C8C7EF900}" destId="{425BCD10-7A8C-41AE-8D32-4746FBB276BE}" srcOrd="0" destOrd="0" presId="urn:microsoft.com/office/officeart/2005/8/layout/vList2"/>
    <dgm:cxn modelId="{E9ED1FB1-8273-4481-835E-1F212C7DED63}" type="presParOf" srcId="{62F810CA-8384-4591-BF80-54E1010C3976}" destId="{9494474A-410D-4E8C-AAE6-76409890954A}" srcOrd="0" destOrd="0" presId="urn:microsoft.com/office/officeart/2005/8/layout/vList2"/>
    <dgm:cxn modelId="{189E7C83-E350-4127-944E-609F1003BB21}" type="presParOf" srcId="{62F810CA-8384-4591-BF80-54E1010C3976}" destId="{D8295FB2-AB03-4952-89F5-87F913E6D11B}" srcOrd="1" destOrd="0" presId="urn:microsoft.com/office/officeart/2005/8/layout/vList2"/>
    <dgm:cxn modelId="{CEC3D1F7-0A9C-43F9-B8EE-E6E86DF92DE4}" type="presParOf" srcId="{62F810CA-8384-4591-BF80-54E1010C3976}" destId="{4234C1A6-AA8F-4331-8D03-F74229F86CB4}" srcOrd="2" destOrd="0" presId="urn:microsoft.com/office/officeart/2005/8/layout/vList2"/>
    <dgm:cxn modelId="{167C260B-39B6-4F54-844A-401BFEB14E72}" type="presParOf" srcId="{62F810CA-8384-4591-BF80-54E1010C3976}" destId="{0A6027AC-996F-4310-9A4E-200B13ABC599}" srcOrd="3" destOrd="0" presId="urn:microsoft.com/office/officeart/2005/8/layout/vList2"/>
    <dgm:cxn modelId="{F8DF4D66-D072-4980-805B-E3FF57098BA6}" type="presParOf" srcId="{62F810CA-8384-4591-BF80-54E1010C3976}" destId="{BC9952A0-27B8-44CD-A8A3-FBAD7AED99D3}" srcOrd="4" destOrd="0" presId="urn:microsoft.com/office/officeart/2005/8/layout/vList2"/>
    <dgm:cxn modelId="{6679F512-65FE-47EA-92B0-25C5F6F04E3B}" type="presParOf" srcId="{62F810CA-8384-4591-BF80-54E1010C3976}" destId="{F972EDDB-0A52-4DD2-84AD-1B74D91C4068}" srcOrd="5" destOrd="0" presId="urn:microsoft.com/office/officeart/2005/8/layout/vList2"/>
    <dgm:cxn modelId="{62FD006C-4F3B-4913-B357-67D27AE69E0F}" type="presParOf" srcId="{62F810CA-8384-4591-BF80-54E1010C3976}" destId="{425BCD10-7A8C-41AE-8D32-4746FBB276BE}" srcOrd="6" destOrd="0" presId="urn:microsoft.com/office/officeart/2005/8/layout/vList2"/>
    <dgm:cxn modelId="{96EC6D66-F9E3-43C1-B2A7-61B60C44CFED}" type="presParOf" srcId="{62F810CA-8384-4591-BF80-54E1010C3976}" destId="{F74B9DF7-82AF-4BCE-8BA5-130E38535F47}" srcOrd="7" destOrd="0" presId="urn:microsoft.com/office/officeart/2005/8/layout/vList2"/>
    <dgm:cxn modelId="{563AC96F-DD1F-48D2-9199-692252856A6A}" type="presParOf" srcId="{62F810CA-8384-4591-BF80-54E1010C3976}" destId="{AF840BDA-0DA0-44E8-AB31-EFA9B211A866}" srcOrd="8" destOrd="0" presId="urn:microsoft.com/office/officeart/2005/8/layout/vList2"/>
    <dgm:cxn modelId="{D87FF15A-85DC-494D-9987-71756BFCD44B}" type="presParOf" srcId="{62F810CA-8384-4591-BF80-54E1010C3976}" destId="{02782886-8E33-41FD-820D-1EF251958A1A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C707239-356C-4358-9E92-BAA0E19AECF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E9F4EC5-63FA-4A63-8002-1378FDFF35B9}">
      <dgm:prSet/>
      <dgm:spPr/>
      <dgm:t>
        <a:bodyPr/>
        <a:lstStyle/>
        <a:p>
          <a:r>
            <a:rPr lang="en-US"/>
            <a:t>Blood pressure/Blood Glucose Checks</a:t>
          </a:r>
        </a:p>
      </dgm:t>
    </dgm:pt>
    <dgm:pt modelId="{6F60E980-03C7-4CFE-8DFD-36EDA26204B8}" type="parTrans" cxnId="{BB518665-1E2F-4F8C-87D5-69D622BA753F}">
      <dgm:prSet/>
      <dgm:spPr/>
      <dgm:t>
        <a:bodyPr/>
        <a:lstStyle/>
        <a:p>
          <a:endParaRPr lang="en-US"/>
        </a:p>
      </dgm:t>
    </dgm:pt>
    <dgm:pt modelId="{C576C91A-660F-4F4E-8C1E-D14F78E65E3D}" type="sibTrans" cxnId="{BB518665-1E2F-4F8C-87D5-69D622BA753F}">
      <dgm:prSet/>
      <dgm:spPr/>
      <dgm:t>
        <a:bodyPr/>
        <a:lstStyle/>
        <a:p>
          <a:endParaRPr lang="en-US"/>
        </a:p>
      </dgm:t>
    </dgm:pt>
    <dgm:pt modelId="{DCF77F4D-2286-4581-B712-A4D168F625AE}">
      <dgm:prSet/>
      <dgm:spPr/>
      <dgm:t>
        <a:bodyPr/>
        <a:lstStyle/>
        <a:p>
          <a:r>
            <a:rPr lang="en-US"/>
            <a:t>Ask if they check every day</a:t>
          </a:r>
        </a:p>
      </dgm:t>
    </dgm:pt>
    <dgm:pt modelId="{D37D567D-4096-4F3D-98D0-78F71D2A21A4}" type="parTrans" cxnId="{1C654743-C632-4AAC-9CAB-EB6E791E388E}">
      <dgm:prSet/>
      <dgm:spPr/>
      <dgm:t>
        <a:bodyPr/>
        <a:lstStyle/>
        <a:p>
          <a:endParaRPr lang="en-US"/>
        </a:p>
      </dgm:t>
    </dgm:pt>
    <dgm:pt modelId="{B8C40E33-1981-4A8C-9B8E-EF6F3F7D692E}" type="sibTrans" cxnId="{1C654743-C632-4AAC-9CAB-EB6E791E388E}">
      <dgm:prSet/>
      <dgm:spPr/>
      <dgm:t>
        <a:bodyPr/>
        <a:lstStyle/>
        <a:p>
          <a:endParaRPr lang="en-US"/>
        </a:p>
      </dgm:t>
    </dgm:pt>
    <dgm:pt modelId="{3C545ADF-0DEF-4C68-8E36-D54A8F0CC18D}">
      <dgm:prSet/>
      <dgm:spPr/>
      <dgm:t>
        <a:bodyPr/>
        <a:lstStyle/>
        <a:p>
          <a:r>
            <a:rPr lang="en-US"/>
            <a:t>What are the recent values? </a:t>
          </a:r>
        </a:p>
      </dgm:t>
    </dgm:pt>
    <dgm:pt modelId="{65DB8D2B-8DAB-457E-AFC9-7FA94B272DCE}" type="parTrans" cxnId="{5943D16D-791B-4381-A35D-647CADBDD0B5}">
      <dgm:prSet/>
      <dgm:spPr/>
      <dgm:t>
        <a:bodyPr/>
        <a:lstStyle/>
        <a:p>
          <a:endParaRPr lang="en-US"/>
        </a:p>
      </dgm:t>
    </dgm:pt>
    <dgm:pt modelId="{11A5EC07-C573-4C7C-BA0A-83C0FC4FB5EC}" type="sibTrans" cxnId="{5943D16D-791B-4381-A35D-647CADBDD0B5}">
      <dgm:prSet/>
      <dgm:spPr/>
      <dgm:t>
        <a:bodyPr/>
        <a:lstStyle/>
        <a:p>
          <a:endParaRPr lang="en-US"/>
        </a:p>
      </dgm:t>
    </dgm:pt>
    <dgm:pt modelId="{5B096324-CA22-456D-804D-8F4D3093FC01}">
      <dgm:prSet/>
      <dgm:spPr/>
      <dgm:t>
        <a:bodyPr/>
        <a:lstStyle/>
        <a:p>
          <a:r>
            <a:rPr lang="en-US"/>
            <a:t>Document any valuable information the patient may give. </a:t>
          </a:r>
        </a:p>
      </dgm:t>
    </dgm:pt>
    <dgm:pt modelId="{7E6B7BDE-3618-493B-B2BF-4440317BE06A}" type="parTrans" cxnId="{20D1DDE2-5138-4E3D-8B0B-A036F4582A98}">
      <dgm:prSet/>
      <dgm:spPr/>
      <dgm:t>
        <a:bodyPr/>
        <a:lstStyle/>
        <a:p>
          <a:endParaRPr lang="en-US"/>
        </a:p>
      </dgm:t>
    </dgm:pt>
    <dgm:pt modelId="{EC8388B6-EE4C-4AFA-A48A-0947B315F9E6}" type="sibTrans" cxnId="{20D1DDE2-5138-4E3D-8B0B-A036F4582A98}">
      <dgm:prSet/>
      <dgm:spPr/>
      <dgm:t>
        <a:bodyPr/>
        <a:lstStyle/>
        <a:p>
          <a:endParaRPr lang="en-US"/>
        </a:p>
      </dgm:t>
    </dgm:pt>
    <dgm:pt modelId="{7B082F92-DD47-4A35-B84C-BE80F30F048F}">
      <dgm:prSet/>
      <dgm:spPr/>
      <dgm:t>
        <a:bodyPr/>
        <a:lstStyle/>
        <a:p>
          <a:r>
            <a:rPr lang="en-US" dirty="0"/>
            <a:t>Past visits or Visit History</a:t>
          </a:r>
        </a:p>
      </dgm:t>
    </dgm:pt>
    <dgm:pt modelId="{BCAD709B-7244-4EDC-8F5C-9A5B51C33070}" type="parTrans" cxnId="{E73E9323-FEC4-498B-9D39-0A4025C22FA5}">
      <dgm:prSet/>
      <dgm:spPr/>
      <dgm:t>
        <a:bodyPr/>
        <a:lstStyle/>
        <a:p>
          <a:endParaRPr lang="en-US"/>
        </a:p>
      </dgm:t>
    </dgm:pt>
    <dgm:pt modelId="{F79247D6-6611-4EBC-B81C-816E5BB36B81}" type="sibTrans" cxnId="{E73E9323-FEC4-498B-9D39-0A4025C22FA5}">
      <dgm:prSet/>
      <dgm:spPr/>
      <dgm:t>
        <a:bodyPr/>
        <a:lstStyle/>
        <a:p>
          <a:endParaRPr lang="en-US"/>
        </a:p>
      </dgm:t>
    </dgm:pt>
    <dgm:pt modelId="{D2562F5B-2268-4588-8B86-D8D5F7610A95}">
      <dgm:prSet/>
      <dgm:spPr/>
      <dgm:t>
        <a:bodyPr/>
        <a:lstStyle/>
        <a:p>
          <a:r>
            <a:rPr lang="en-US" dirty="0"/>
            <a:t>You are checking to see the last time they saw their PCP as confirmation</a:t>
          </a:r>
        </a:p>
      </dgm:t>
    </dgm:pt>
    <dgm:pt modelId="{F9D10C4F-77C9-4408-BEAB-A22BE124C6E8}" type="parTrans" cxnId="{231A880A-5498-44F9-9D8D-A0CF0AADF8E8}">
      <dgm:prSet/>
      <dgm:spPr/>
      <dgm:t>
        <a:bodyPr/>
        <a:lstStyle/>
        <a:p>
          <a:endParaRPr lang="en-US"/>
        </a:p>
      </dgm:t>
    </dgm:pt>
    <dgm:pt modelId="{DE3FBB36-C5F9-42E7-924F-E7698DE9A55D}" type="sibTrans" cxnId="{231A880A-5498-44F9-9D8D-A0CF0AADF8E8}">
      <dgm:prSet/>
      <dgm:spPr/>
      <dgm:t>
        <a:bodyPr/>
        <a:lstStyle/>
        <a:p>
          <a:endParaRPr lang="en-US"/>
        </a:p>
      </dgm:t>
    </dgm:pt>
    <dgm:pt modelId="{104A9782-8A5C-4B74-881A-BE70AE75A642}">
      <dgm:prSet/>
      <dgm:spPr/>
      <dgm:t>
        <a:bodyPr/>
        <a:lstStyle/>
        <a:p>
          <a:r>
            <a:rPr lang="en-US"/>
            <a:t>Future appointments</a:t>
          </a:r>
        </a:p>
      </dgm:t>
    </dgm:pt>
    <dgm:pt modelId="{013A9EB2-C6D0-474A-8676-C966E7C2CC4A}" type="parTrans" cxnId="{6B3E2C64-071D-409B-90D2-24FCD5A8DB64}">
      <dgm:prSet/>
      <dgm:spPr/>
      <dgm:t>
        <a:bodyPr/>
        <a:lstStyle/>
        <a:p>
          <a:endParaRPr lang="en-US"/>
        </a:p>
      </dgm:t>
    </dgm:pt>
    <dgm:pt modelId="{E32465C9-B5CC-4880-AE4A-D420A82E959B}" type="sibTrans" cxnId="{6B3E2C64-071D-409B-90D2-24FCD5A8DB64}">
      <dgm:prSet/>
      <dgm:spPr/>
      <dgm:t>
        <a:bodyPr/>
        <a:lstStyle/>
        <a:p>
          <a:endParaRPr lang="en-US"/>
        </a:p>
      </dgm:t>
    </dgm:pt>
    <dgm:pt modelId="{E95AFEB8-424D-4D52-A954-E3C37E5E1C48}">
      <dgm:prSet/>
      <dgm:spPr/>
      <dgm:t>
        <a:bodyPr/>
        <a:lstStyle/>
        <a:p>
          <a:r>
            <a:rPr lang="en-US"/>
            <a:t>If they have already made an appointment, be sure to confirm it in your notes</a:t>
          </a:r>
        </a:p>
      </dgm:t>
    </dgm:pt>
    <dgm:pt modelId="{79328A2F-3F4D-4B55-8FE1-BC33C26F5555}" type="parTrans" cxnId="{11ED8534-F76D-43B9-ACAC-C38BF2D6D9E3}">
      <dgm:prSet/>
      <dgm:spPr/>
      <dgm:t>
        <a:bodyPr/>
        <a:lstStyle/>
        <a:p>
          <a:endParaRPr lang="en-US"/>
        </a:p>
      </dgm:t>
    </dgm:pt>
    <dgm:pt modelId="{43B3244D-0650-42AB-B2E4-60BA3ECA68BC}" type="sibTrans" cxnId="{11ED8534-F76D-43B9-ACAC-C38BF2D6D9E3}">
      <dgm:prSet/>
      <dgm:spPr/>
      <dgm:t>
        <a:bodyPr/>
        <a:lstStyle/>
        <a:p>
          <a:endParaRPr lang="en-US"/>
        </a:p>
      </dgm:t>
    </dgm:pt>
    <dgm:pt modelId="{AD796C39-3288-4AEB-B496-31DD6B883622}">
      <dgm:prSet/>
      <dgm:spPr/>
      <dgm:t>
        <a:bodyPr/>
        <a:lstStyle/>
        <a:p>
          <a:r>
            <a:rPr lang="en-US"/>
            <a:t>If they have not:</a:t>
          </a:r>
        </a:p>
      </dgm:t>
    </dgm:pt>
    <dgm:pt modelId="{FE20A0A2-D497-476A-AD7D-0356E6488EED}" type="parTrans" cxnId="{B7474CBF-03AC-4529-947D-A171B906CAA1}">
      <dgm:prSet/>
      <dgm:spPr/>
      <dgm:t>
        <a:bodyPr/>
        <a:lstStyle/>
        <a:p>
          <a:endParaRPr lang="en-US"/>
        </a:p>
      </dgm:t>
    </dgm:pt>
    <dgm:pt modelId="{41F3FA82-DB63-437F-9138-B8A47637DCC0}" type="sibTrans" cxnId="{B7474CBF-03AC-4529-947D-A171B906CAA1}">
      <dgm:prSet/>
      <dgm:spPr/>
      <dgm:t>
        <a:bodyPr/>
        <a:lstStyle/>
        <a:p>
          <a:endParaRPr lang="en-US"/>
        </a:p>
      </dgm:t>
    </dgm:pt>
    <dgm:pt modelId="{E92BAEB8-1AEB-4272-BFDE-A9BD0AB00293}">
      <dgm:prSet/>
      <dgm:spPr/>
      <dgm:t>
        <a:bodyPr/>
        <a:lstStyle/>
        <a:p>
          <a:r>
            <a:rPr lang="en-US"/>
            <a:t>Are able to call themselves – allow them to do so</a:t>
          </a:r>
        </a:p>
      </dgm:t>
    </dgm:pt>
    <dgm:pt modelId="{0F5B49C6-9E15-4237-A12D-E8878AE6511A}" type="parTrans" cxnId="{8371C73F-616E-4849-BF60-4097F60D7F3B}">
      <dgm:prSet/>
      <dgm:spPr/>
      <dgm:t>
        <a:bodyPr/>
        <a:lstStyle/>
        <a:p>
          <a:endParaRPr lang="en-US"/>
        </a:p>
      </dgm:t>
    </dgm:pt>
    <dgm:pt modelId="{1BEA4D54-B939-4596-9B1E-846BCB06A664}" type="sibTrans" cxnId="{8371C73F-616E-4849-BF60-4097F60D7F3B}">
      <dgm:prSet/>
      <dgm:spPr/>
      <dgm:t>
        <a:bodyPr/>
        <a:lstStyle/>
        <a:p>
          <a:endParaRPr lang="en-US"/>
        </a:p>
      </dgm:t>
    </dgm:pt>
    <dgm:pt modelId="{42C8750F-D53F-4987-A530-2301CDD4CA74}">
      <dgm:prSet/>
      <dgm:spPr/>
      <dgm:t>
        <a:bodyPr/>
        <a:lstStyle/>
        <a:p>
          <a:r>
            <a:rPr lang="en-US"/>
            <a:t>Not able to call – Let them know you can do it for them</a:t>
          </a:r>
        </a:p>
      </dgm:t>
    </dgm:pt>
    <dgm:pt modelId="{42776A07-1AAA-4A1A-8BBF-B422FD9AD412}" type="parTrans" cxnId="{CCA9F4DA-04D4-4029-A1B9-36558ACC506B}">
      <dgm:prSet/>
      <dgm:spPr/>
      <dgm:t>
        <a:bodyPr/>
        <a:lstStyle/>
        <a:p>
          <a:endParaRPr lang="en-US"/>
        </a:p>
      </dgm:t>
    </dgm:pt>
    <dgm:pt modelId="{0BA8F0BD-B813-4CA1-ADCC-F9C1B781269C}" type="sibTrans" cxnId="{CCA9F4DA-04D4-4029-A1B9-36558ACC506B}">
      <dgm:prSet/>
      <dgm:spPr/>
      <dgm:t>
        <a:bodyPr/>
        <a:lstStyle/>
        <a:p>
          <a:endParaRPr lang="en-US"/>
        </a:p>
      </dgm:t>
    </dgm:pt>
    <dgm:pt modelId="{7A183BAA-742F-41A7-8558-C7C961255DAB}">
      <dgm:prSet/>
      <dgm:spPr/>
      <dgm:t>
        <a:bodyPr/>
        <a:lstStyle/>
        <a:p>
          <a:r>
            <a:rPr lang="en-US" dirty="0"/>
            <a:t>Use Visit history to see physicians notes to see previous meds and other documentation.</a:t>
          </a:r>
        </a:p>
      </dgm:t>
    </dgm:pt>
    <dgm:pt modelId="{0C31D023-B220-491F-A6C4-F554879E705A}" type="parTrans" cxnId="{1C490350-B4E2-4CC9-B195-EFB0ED647518}">
      <dgm:prSet/>
      <dgm:spPr/>
      <dgm:t>
        <a:bodyPr/>
        <a:lstStyle/>
        <a:p>
          <a:endParaRPr lang="en-US"/>
        </a:p>
      </dgm:t>
    </dgm:pt>
    <dgm:pt modelId="{862CEE2F-3272-438D-88E0-F6606CD85B2D}" type="sibTrans" cxnId="{1C490350-B4E2-4CC9-B195-EFB0ED647518}">
      <dgm:prSet/>
      <dgm:spPr/>
      <dgm:t>
        <a:bodyPr/>
        <a:lstStyle/>
        <a:p>
          <a:endParaRPr lang="en-US"/>
        </a:p>
      </dgm:t>
    </dgm:pt>
    <dgm:pt modelId="{74FABA9B-FA69-46A3-9D89-AE9D400C69F6}" type="pres">
      <dgm:prSet presAssocID="{2C707239-356C-4358-9E92-BAA0E19AECF5}" presName="linear" presStyleCnt="0">
        <dgm:presLayoutVars>
          <dgm:animLvl val="lvl"/>
          <dgm:resizeHandles val="exact"/>
        </dgm:presLayoutVars>
      </dgm:prSet>
      <dgm:spPr/>
    </dgm:pt>
    <dgm:pt modelId="{394F5A12-AA2E-48F8-8745-44A8D1437654}" type="pres">
      <dgm:prSet presAssocID="{3E9F4EC5-63FA-4A63-8002-1378FDFF35B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F120FD5-2489-4F80-B269-2A2AFDCE9F21}" type="pres">
      <dgm:prSet presAssocID="{3E9F4EC5-63FA-4A63-8002-1378FDFF35B9}" presName="childText" presStyleLbl="revTx" presStyleIdx="0" presStyleCnt="3">
        <dgm:presLayoutVars>
          <dgm:bulletEnabled val="1"/>
        </dgm:presLayoutVars>
      </dgm:prSet>
      <dgm:spPr/>
    </dgm:pt>
    <dgm:pt modelId="{0B2A6F8A-A1A8-48C9-9067-17D05089EBBF}" type="pres">
      <dgm:prSet presAssocID="{7B082F92-DD47-4A35-B84C-BE80F30F048F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D9049FC-B1F6-480C-8CB7-77B5DF9FC11A}" type="pres">
      <dgm:prSet presAssocID="{7B082F92-DD47-4A35-B84C-BE80F30F048F}" presName="childText" presStyleLbl="revTx" presStyleIdx="1" presStyleCnt="3">
        <dgm:presLayoutVars>
          <dgm:bulletEnabled val="1"/>
        </dgm:presLayoutVars>
      </dgm:prSet>
      <dgm:spPr/>
    </dgm:pt>
    <dgm:pt modelId="{66E6632C-9CFE-491B-962B-B799D4029669}" type="pres">
      <dgm:prSet presAssocID="{104A9782-8A5C-4B74-881A-BE70AE75A642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B291EEAA-F62D-4952-B8B3-539F4479E93E}" type="pres">
      <dgm:prSet presAssocID="{104A9782-8A5C-4B74-881A-BE70AE75A642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231A880A-5498-44F9-9D8D-A0CF0AADF8E8}" srcId="{7B082F92-DD47-4A35-B84C-BE80F30F048F}" destId="{D2562F5B-2268-4588-8B86-D8D5F7610A95}" srcOrd="0" destOrd="0" parTransId="{F9D10C4F-77C9-4408-BEAB-A22BE124C6E8}" sibTransId="{DE3FBB36-C5F9-42E7-924F-E7698DE9A55D}"/>
    <dgm:cxn modelId="{30665F10-3D5B-470B-90BA-477434DB3711}" type="presOf" srcId="{104A9782-8A5C-4B74-881A-BE70AE75A642}" destId="{66E6632C-9CFE-491B-962B-B799D4029669}" srcOrd="0" destOrd="0" presId="urn:microsoft.com/office/officeart/2005/8/layout/vList2"/>
    <dgm:cxn modelId="{F57BF712-495A-4905-A7BF-F5F7A24E3BE5}" type="presOf" srcId="{3E9F4EC5-63FA-4A63-8002-1378FDFF35B9}" destId="{394F5A12-AA2E-48F8-8745-44A8D1437654}" srcOrd="0" destOrd="0" presId="urn:microsoft.com/office/officeart/2005/8/layout/vList2"/>
    <dgm:cxn modelId="{E73E9323-FEC4-498B-9D39-0A4025C22FA5}" srcId="{2C707239-356C-4358-9E92-BAA0E19AECF5}" destId="{7B082F92-DD47-4A35-B84C-BE80F30F048F}" srcOrd="1" destOrd="0" parTransId="{BCAD709B-7244-4EDC-8F5C-9A5B51C33070}" sibTransId="{F79247D6-6611-4EBC-B81C-816E5BB36B81}"/>
    <dgm:cxn modelId="{766B3328-9FF3-47CF-B696-5311FFC541FF}" type="presOf" srcId="{5B096324-CA22-456D-804D-8F4D3093FC01}" destId="{FF120FD5-2489-4F80-B269-2A2AFDCE9F21}" srcOrd="0" destOrd="2" presId="urn:microsoft.com/office/officeart/2005/8/layout/vList2"/>
    <dgm:cxn modelId="{11ED8534-F76D-43B9-ACAC-C38BF2D6D9E3}" srcId="{104A9782-8A5C-4B74-881A-BE70AE75A642}" destId="{E95AFEB8-424D-4D52-A954-E3C37E5E1C48}" srcOrd="0" destOrd="0" parTransId="{79328A2F-3F4D-4B55-8FE1-BC33C26F5555}" sibTransId="{43B3244D-0650-42AB-B2E4-60BA3ECA68BC}"/>
    <dgm:cxn modelId="{BF653235-A0F0-45EA-932F-E55801205FAD}" type="presOf" srcId="{AD796C39-3288-4AEB-B496-31DD6B883622}" destId="{B291EEAA-F62D-4952-B8B3-539F4479E93E}" srcOrd="0" destOrd="1" presId="urn:microsoft.com/office/officeart/2005/8/layout/vList2"/>
    <dgm:cxn modelId="{8371C73F-616E-4849-BF60-4097F60D7F3B}" srcId="{AD796C39-3288-4AEB-B496-31DD6B883622}" destId="{E92BAEB8-1AEB-4272-BFDE-A9BD0AB00293}" srcOrd="0" destOrd="0" parTransId="{0F5B49C6-9E15-4237-A12D-E8878AE6511A}" sibTransId="{1BEA4D54-B939-4596-9B1E-846BCB06A664}"/>
    <dgm:cxn modelId="{1C654743-C632-4AAC-9CAB-EB6E791E388E}" srcId="{3E9F4EC5-63FA-4A63-8002-1378FDFF35B9}" destId="{DCF77F4D-2286-4581-B712-A4D168F625AE}" srcOrd="0" destOrd="0" parTransId="{D37D567D-4096-4F3D-98D0-78F71D2A21A4}" sibTransId="{B8C40E33-1981-4A8C-9B8E-EF6F3F7D692E}"/>
    <dgm:cxn modelId="{A33A2664-FA3B-43F3-9B6F-B9B489A12CC6}" type="presOf" srcId="{7A183BAA-742F-41A7-8558-C7C961255DAB}" destId="{7D9049FC-B1F6-480C-8CB7-77B5DF9FC11A}" srcOrd="0" destOrd="1" presId="urn:microsoft.com/office/officeart/2005/8/layout/vList2"/>
    <dgm:cxn modelId="{6B3E2C64-071D-409B-90D2-24FCD5A8DB64}" srcId="{2C707239-356C-4358-9E92-BAA0E19AECF5}" destId="{104A9782-8A5C-4B74-881A-BE70AE75A642}" srcOrd="2" destOrd="0" parTransId="{013A9EB2-C6D0-474A-8676-C966E7C2CC4A}" sibTransId="{E32465C9-B5CC-4880-AE4A-D420A82E959B}"/>
    <dgm:cxn modelId="{BB518665-1E2F-4F8C-87D5-69D622BA753F}" srcId="{2C707239-356C-4358-9E92-BAA0E19AECF5}" destId="{3E9F4EC5-63FA-4A63-8002-1378FDFF35B9}" srcOrd="0" destOrd="0" parTransId="{6F60E980-03C7-4CFE-8DFD-36EDA26204B8}" sibTransId="{C576C91A-660F-4F4E-8C1E-D14F78E65E3D}"/>
    <dgm:cxn modelId="{5943D16D-791B-4381-A35D-647CADBDD0B5}" srcId="{3E9F4EC5-63FA-4A63-8002-1378FDFF35B9}" destId="{3C545ADF-0DEF-4C68-8E36-D54A8F0CC18D}" srcOrd="1" destOrd="0" parTransId="{65DB8D2B-8DAB-457E-AFC9-7FA94B272DCE}" sibTransId="{11A5EC07-C573-4C7C-BA0A-83C0FC4FB5EC}"/>
    <dgm:cxn modelId="{1C490350-B4E2-4CC9-B195-EFB0ED647518}" srcId="{7B082F92-DD47-4A35-B84C-BE80F30F048F}" destId="{7A183BAA-742F-41A7-8558-C7C961255DAB}" srcOrd="1" destOrd="0" parTransId="{0C31D023-B220-491F-A6C4-F554879E705A}" sibTransId="{862CEE2F-3272-438D-88E0-F6606CD85B2D}"/>
    <dgm:cxn modelId="{EE352658-9B85-4B24-B93A-88826ADFDDDA}" type="presOf" srcId="{DCF77F4D-2286-4581-B712-A4D168F625AE}" destId="{FF120FD5-2489-4F80-B269-2A2AFDCE9F21}" srcOrd="0" destOrd="0" presId="urn:microsoft.com/office/officeart/2005/8/layout/vList2"/>
    <dgm:cxn modelId="{82B7C885-D649-47C8-8FDF-C05676197717}" type="presOf" srcId="{E92BAEB8-1AEB-4272-BFDE-A9BD0AB00293}" destId="{B291EEAA-F62D-4952-B8B3-539F4479E93E}" srcOrd="0" destOrd="2" presId="urn:microsoft.com/office/officeart/2005/8/layout/vList2"/>
    <dgm:cxn modelId="{86EF679A-BF39-4589-8D38-ECDE02C80BC4}" type="presOf" srcId="{E95AFEB8-424D-4D52-A954-E3C37E5E1C48}" destId="{B291EEAA-F62D-4952-B8B3-539F4479E93E}" srcOrd="0" destOrd="0" presId="urn:microsoft.com/office/officeart/2005/8/layout/vList2"/>
    <dgm:cxn modelId="{F5C6ECAC-E624-43BC-AB5E-E3C234AB9C6C}" type="presOf" srcId="{2C707239-356C-4358-9E92-BAA0E19AECF5}" destId="{74FABA9B-FA69-46A3-9D89-AE9D400C69F6}" srcOrd="0" destOrd="0" presId="urn:microsoft.com/office/officeart/2005/8/layout/vList2"/>
    <dgm:cxn modelId="{3E6E08B6-68E9-4AF0-B83D-C1AB2045C70F}" type="presOf" srcId="{7B082F92-DD47-4A35-B84C-BE80F30F048F}" destId="{0B2A6F8A-A1A8-48C9-9067-17D05089EBBF}" srcOrd="0" destOrd="0" presId="urn:microsoft.com/office/officeart/2005/8/layout/vList2"/>
    <dgm:cxn modelId="{B7474CBF-03AC-4529-947D-A171B906CAA1}" srcId="{104A9782-8A5C-4B74-881A-BE70AE75A642}" destId="{AD796C39-3288-4AEB-B496-31DD6B883622}" srcOrd="1" destOrd="0" parTransId="{FE20A0A2-D497-476A-AD7D-0356E6488EED}" sibTransId="{41F3FA82-DB63-437F-9138-B8A47637DCC0}"/>
    <dgm:cxn modelId="{B8A5C8C1-A8C1-4074-B94A-A53A08D7CB80}" type="presOf" srcId="{42C8750F-D53F-4987-A530-2301CDD4CA74}" destId="{B291EEAA-F62D-4952-B8B3-539F4479E93E}" srcOrd="0" destOrd="3" presId="urn:microsoft.com/office/officeart/2005/8/layout/vList2"/>
    <dgm:cxn modelId="{CCA9F4DA-04D4-4029-A1B9-36558ACC506B}" srcId="{AD796C39-3288-4AEB-B496-31DD6B883622}" destId="{42C8750F-D53F-4987-A530-2301CDD4CA74}" srcOrd="1" destOrd="0" parTransId="{42776A07-1AAA-4A1A-8BBF-B422FD9AD412}" sibTransId="{0BA8F0BD-B813-4CA1-ADCC-F9C1B781269C}"/>
    <dgm:cxn modelId="{15D956E1-FB7B-4AFA-B83F-DA1BC6A94496}" type="presOf" srcId="{3C545ADF-0DEF-4C68-8E36-D54A8F0CC18D}" destId="{FF120FD5-2489-4F80-B269-2A2AFDCE9F21}" srcOrd="0" destOrd="1" presId="urn:microsoft.com/office/officeart/2005/8/layout/vList2"/>
    <dgm:cxn modelId="{312EB2E2-436B-4064-AF47-7A0DD16827B7}" type="presOf" srcId="{D2562F5B-2268-4588-8B86-D8D5F7610A95}" destId="{7D9049FC-B1F6-480C-8CB7-77B5DF9FC11A}" srcOrd="0" destOrd="0" presId="urn:microsoft.com/office/officeart/2005/8/layout/vList2"/>
    <dgm:cxn modelId="{20D1DDE2-5138-4E3D-8B0B-A036F4582A98}" srcId="{3E9F4EC5-63FA-4A63-8002-1378FDFF35B9}" destId="{5B096324-CA22-456D-804D-8F4D3093FC01}" srcOrd="2" destOrd="0" parTransId="{7E6B7BDE-3618-493B-B2BF-4440317BE06A}" sibTransId="{EC8388B6-EE4C-4AFA-A48A-0947B315F9E6}"/>
    <dgm:cxn modelId="{20E00F51-D4A7-4DF7-B8F7-8617BFB24B19}" type="presParOf" srcId="{74FABA9B-FA69-46A3-9D89-AE9D400C69F6}" destId="{394F5A12-AA2E-48F8-8745-44A8D1437654}" srcOrd="0" destOrd="0" presId="urn:microsoft.com/office/officeart/2005/8/layout/vList2"/>
    <dgm:cxn modelId="{E72B6D6E-58F3-4B4C-B360-8F2FCCDAB1CF}" type="presParOf" srcId="{74FABA9B-FA69-46A3-9D89-AE9D400C69F6}" destId="{FF120FD5-2489-4F80-B269-2A2AFDCE9F21}" srcOrd="1" destOrd="0" presId="urn:microsoft.com/office/officeart/2005/8/layout/vList2"/>
    <dgm:cxn modelId="{1CAA9ED2-825A-423D-8BE3-2B23A5E5E185}" type="presParOf" srcId="{74FABA9B-FA69-46A3-9D89-AE9D400C69F6}" destId="{0B2A6F8A-A1A8-48C9-9067-17D05089EBBF}" srcOrd="2" destOrd="0" presId="urn:microsoft.com/office/officeart/2005/8/layout/vList2"/>
    <dgm:cxn modelId="{40E87059-48D9-43F1-9DED-C815A81252F5}" type="presParOf" srcId="{74FABA9B-FA69-46A3-9D89-AE9D400C69F6}" destId="{7D9049FC-B1F6-480C-8CB7-77B5DF9FC11A}" srcOrd="3" destOrd="0" presId="urn:microsoft.com/office/officeart/2005/8/layout/vList2"/>
    <dgm:cxn modelId="{57753AAA-81CE-4289-9447-6405F17B0BB2}" type="presParOf" srcId="{74FABA9B-FA69-46A3-9D89-AE9D400C69F6}" destId="{66E6632C-9CFE-491B-962B-B799D4029669}" srcOrd="4" destOrd="0" presId="urn:microsoft.com/office/officeart/2005/8/layout/vList2"/>
    <dgm:cxn modelId="{24A2916D-5C4D-4221-8E89-30203D31F538}" type="presParOf" srcId="{74FABA9B-FA69-46A3-9D89-AE9D400C69F6}" destId="{B291EEAA-F62D-4952-B8B3-539F4479E93E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0CF45E8-A980-42F0-9512-A67B29204FC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D094BA5-C40A-4365-833F-026A7A6EF274}">
      <dgm:prSet/>
      <dgm:spPr/>
      <dgm:t>
        <a:bodyPr/>
        <a:lstStyle/>
        <a:p>
          <a:r>
            <a:rPr lang="en-US" i="1"/>
            <a:t>The ability to understand and accept another person’s reality, to perceive feelings, and communicate understanding. </a:t>
          </a:r>
          <a:endParaRPr lang="en-US"/>
        </a:p>
      </dgm:t>
    </dgm:pt>
    <dgm:pt modelId="{8037A75D-0CCF-4A58-BCF4-A7B60562240C}" type="parTrans" cxnId="{210F88F7-72B3-4919-B074-26D2FB80E710}">
      <dgm:prSet/>
      <dgm:spPr/>
      <dgm:t>
        <a:bodyPr/>
        <a:lstStyle/>
        <a:p>
          <a:endParaRPr lang="en-US"/>
        </a:p>
      </dgm:t>
    </dgm:pt>
    <dgm:pt modelId="{3D2D16A6-6DFA-4AA4-8FF6-53354920A167}" type="sibTrans" cxnId="{210F88F7-72B3-4919-B074-26D2FB80E710}">
      <dgm:prSet/>
      <dgm:spPr/>
      <dgm:t>
        <a:bodyPr/>
        <a:lstStyle/>
        <a:p>
          <a:endParaRPr lang="en-US"/>
        </a:p>
      </dgm:t>
    </dgm:pt>
    <dgm:pt modelId="{24A7FFEC-953F-43DC-B79C-446370566F04}">
      <dgm:prSet/>
      <dgm:spPr/>
      <dgm:t>
        <a:bodyPr/>
        <a:lstStyle/>
        <a:p>
          <a:r>
            <a:rPr lang="en-US"/>
            <a:t>Educate yourself about the patient </a:t>
          </a:r>
        </a:p>
      </dgm:t>
    </dgm:pt>
    <dgm:pt modelId="{7C551E87-248B-4F41-90B4-00B7D7CFE7B2}" type="parTrans" cxnId="{14B0C401-41F3-4EDE-A28B-5CCD5D503FC8}">
      <dgm:prSet/>
      <dgm:spPr/>
      <dgm:t>
        <a:bodyPr/>
        <a:lstStyle/>
        <a:p>
          <a:endParaRPr lang="en-US"/>
        </a:p>
      </dgm:t>
    </dgm:pt>
    <dgm:pt modelId="{25EE19C8-3760-443A-A7C2-91C7A330B837}" type="sibTrans" cxnId="{14B0C401-41F3-4EDE-A28B-5CCD5D503FC8}">
      <dgm:prSet/>
      <dgm:spPr/>
      <dgm:t>
        <a:bodyPr/>
        <a:lstStyle/>
        <a:p>
          <a:endParaRPr lang="en-US"/>
        </a:p>
      </dgm:t>
    </dgm:pt>
    <dgm:pt modelId="{7A586AB6-2AB4-442D-A719-9A1387E3DCE4}">
      <dgm:prSet/>
      <dgm:spPr/>
      <dgm:t>
        <a:bodyPr/>
        <a:lstStyle/>
        <a:p>
          <a:r>
            <a:rPr lang="en-US" dirty="0"/>
            <a:t>Educate patient about what they can expect with these monthly calls &amp; with their medication effects </a:t>
          </a:r>
        </a:p>
      </dgm:t>
    </dgm:pt>
    <dgm:pt modelId="{48B1FEA2-E535-4C9E-86A3-28B4F51FCE0D}" type="parTrans" cxnId="{D6F82063-99E3-4278-8B13-B023AF593386}">
      <dgm:prSet/>
      <dgm:spPr/>
      <dgm:t>
        <a:bodyPr/>
        <a:lstStyle/>
        <a:p>
          <a:endParaRPr lang="en-US"/>
        </a:p>
      </dgm:t>
    </dgm:pt>
    <dgm:pt modelId="{AE14F382-25A5-4C46-A430-35C3059F4A44}" type="sibTrans" cxnId="{D6F82063-99E3-4278-8B13-B023AF593386}">
      <dgm:prSet/>
      <dgm:spPr/>
      <dgm:t>
        <a:bodyPr/>
        <a:lstStyle/>
        <a:p>
          <a:endParaRPr lang="en-US"/>
        </a:p>
      </dgm:t>
    </dgm:pt>
    <dgm:pt modelId="{97039EA5-607C-48B8-8DD3-6BFCD346D10E}">
      <dgm:prSet/>
      <dgm:spPr/>
      <dgm:t>
        <a:bodyPr/>
        <a:lstStyle/>
        <a:p>
          <a:r>
            <a:rPr lang="en-US"/>
            <a:t>Checking the chart during your introduction will show that you understand the patient. </a:t>
          </a:r>
        </a:p>
      </dgm:t>
    </dgm:pt>
    <dgm:pt modelId="{AF2BAA94-DB35-44B4-8F0C-22A31AF81BBB}" type="parTrans" cxnId="{AD02E891-48BB-4E17-AB26-D4D10373D15B}">
      <dgm:prSet/>
      <dgm:spPr/>
      <dgm:t>
        <a:bodyPr/>
        <a:lstStyle/>
        <a:p>
          <a:endParaRPr lang="en-US"/>
        </a:p>
      </dgm:t>
    </dgm:pt>
    <dgm:pt modelId="{AD6987DB-47A5-4B46-95F9-0FBDE1CED698}" type="sibTrans" cxnId="{AD02E891-48BB-4E17-AB26-D4D10373D15B}">
      <dgm:prSet/>
      <dgm:spPr/>
      <dgm:t>
        <a:bodyPr/>
        <a:lstStyle/>
        <a:p>
          <a:endParaRPr lang="en-US"/>
        </a:p>
      </dgm:t>
    </dgm:pt>
    <dgm:pt modelId="{C1492C09-E0D3-4692-9A6C-0DF7F112E0B3}">
      <dgm:prSet/>
      <dgm:spPr/>
      <dgm:t>
        <a:bodyPr/>
        <a:lstStyle/>
        <a:p>
          <a:r>
            <a:rPr lang="en-US"/>
            <a:t>You are clarifying whether the information you have is accurate or not.</a:t>
          </a:r>
        </a:p>
      </dgm:t>
    </dgm:pt>
    <dgm:pt modelId="{0B8066F9-4D5D-4829-9FF1-48BCCECFA027}" type="parTrans" cxnId="{804E37D8-6F90-4E1A-9686-C6430DBDA6A3}">
      <dgm:prSet/>
      <dgm:spPr/>
      <dgm:t>
        <a:bodyPr/>
        <a:lstStyle/>
        <a:p>
          <a:endParaRPr lang="en-US"/>
        </a:p>
      </dgm:t>
    </dgm:pt>
    <dgm:pt modelId="{565E83E6-A8F5-4EDB-9841-48716947D35B}" type="sibTrans" cxnId="{804E37D8-6F90-4E1A-9686-C6430DBDA6A3}">
      <dgm:prSet/>
      <dgm:spPr/>
      <dgm:t>
        <a:bodyPr/>
        <a:lstStyle/>
        <a:p>
          <a:endParaRPr lang="en-US"/>
        </a:p>
      </dgm:t>
    </dgm:pt>
    <dgm:pt modelId="{D773BA08-5DC9-4CE5-969F-F095887EEA4A}">
      <dgm:prSet/>
      <dgm:spPr/>
      <dgm:t>
        <a:bodyPr/>
        <a:lstStyle/>
        <a:p>
          <a:r>
            <a:rPr lang="en-US" dirty="0"/>
            <a:t>Ask one question at a time</a:t>
          </a:r>
        </a:p>
      </dgm:t>
    </dgm:pt>
    <dgm:pt modelId="{46B962ED-63AF-4558-A1EA-C205EF6E959C}" type="parTrans" cxnId="{97003AF5-8966-41A0-B387-DD2BE612506F}">
      <dgm:prSet/>
      <dgm:spPr/>
      <dgm:t>
        <a:bodyPr/>
        <a:lstStyle/>
        <a:p>
          <a:endParaRPr lang="en-US"/>
        </a:p>
      </dgm:t>
    </dgm:pt>
    <dgm:pt modelId="{F756EDD8-EB93-4C6A-8C12-BF9F8BA7445C}" type="sibTrans" cxnId="{97003AF5-8966-41A0-B387-DD2BE612506F}">
      <dgm:prSet/>
      <dgm:spPr/>
      <dgm:t>
        <a:bodyPr/>
        <a:lstStyle/>
        <a:p>
          <a:endParaRPr lang="en-US"/>
        </a:p>
      </dgm:t>
    </dgm:pt>
    <dgm:pt modelId="{302C25CA-9F05-4E34-A25F-E6F89C8F1D95}">
      <dgm:prSet/>
      <dgm:spPr/>
      <dgm:t>
        <a:bodyPr/>
        <a:lstStyle/>
        <a:p>
          <a:r>
            <a:rPr lang="en-US" dirty="0"/>
            <a:t>Use open-ended questions</a:t>
          </a:r>
        </a:p>
      </dgm:t>
    </dgm:pt>
    <dgm:pt modelId="{6E615B3D-CDDF-4E8F-B2AE-08778218CDC9}" type="parTrans" cxnId="{E3C92FDD-9751-41E9-906B-F525E865642F}">
      <dgm:prSet/>
      <dgm:spPr/>
      <dgm:t>
        <a:bodyPr/>
        <a:lstStyle/>
        <a:p>
          <a:endParaRPr lang="en-US"/>
        </a:p>
      </dgm:t>
    </dgm:pt>
    <dgm:pt modelId="{CB54CD4D-920B-48A8-AB8F-EBB6E6A80BB5}" type="sibTrans" cxnId="{E3C92FDD-9751-41E9-906B-F525E865642F}">
      <dgm:prSet/>
      <dgm:spPr/>
      <dgm:t>
        <a:bodyPr/>
        <a:lstStyle/>
        <a:p>
          <a:endParaRPr lang="en-US"/>
        </a:p>
      </dgm:t>
    </dgm:pt>
    <dgm:pt modelId="{CA71AF40-1594-449A-8487-96A4ED51EF19}">
      <dgm:prSet/>
      <dgm:spPr/>
      <dgm:t>
        <a:bodyPr/>
        <a:lstStyle/>
        <a:p>
          <a:r>
            <a:rPr lang="en-US"/>
            <a:t>Allows for patient to lead the conversation</a:t>
          </a:r>
        </a:p>
      </dgm:t>
    </dgm:pt>
    <dgm:pt modelId="{24695263-D70B-4B03-B0CA-0AA48CC90123}" type="parTrans" cxnId="{E4C4570F-F076-4B33-9221-700957F18CAA}">
      <dgm:prSet/>
      <dgm:spPr/>
      <dgm:t>
        <a:bodyPr/>
        <a:lstStyle/>
        <a:p>
          <a:endParaRPr lang="en-US"/>
        </a:p>
      </dgm:t>
    </dgm:pt>
    <dgm:pt modelId="{B2764116-14F0-4D6C-8376-2BCCAC8F2346}" type="sibTrans" cxnId="{E4C4570F-F076-4B33-9221-700957F18CAA}">
      <dgm:prSet/>
      <dgm:spPr/>
      <dgm:t>
        <a:bodyPr/>
        <a:lstStyle/>
        <a:p>
          <a:endParaRPr lang="en-US"/>
        </a:p>
      </dgm:t>
    </dgm:pt>
    <dgm:pt modelId="{B1BD930A-0A10-477F-913B-5C7E049D7B2F}">
      <dgm:prSet/>
      <dgm:spPr/>
      <dgm:t>
        <a:bodyPr/>
        <a:lstStyle/>
        <a:p>
          <a:r>
            <a:rPr lang="en-US"/>
            <a:t>Allows you to gain relevant information</a:t>
          </a:r>
        </a:p>
      </dgm:t>
    </dgm:pt>
    <dgm:pt modelId="{4068441A-216A-4AE0-8F5B-F83A1DC2ADB9}" type="parTrans" cxnId="{2FEC3A87-3C30-4AC8-8776-B13533682EC6}">
      <dgm:prSet/>
      <dgm:spPr/>
      <dgm:t>
        <a:bodyPr/>
        <a:lstStyle/>
        <a:p>
          <a:endParaRPr lang="en-US"/>
        </a:p>
      </dgm:t>
    </dgm:pt>
    <dgm:pt modelId="{6D0B271D-1818-4DB2-A5FB-DF6B24D30849}" type="sibTrans" cxnId="{2FEC3A87-3C30-4AC8-8776-B13533682EC6}">
      <dgm:prSet/>
      <dgm:spPr/>
      <dgm:t>
        <a:bodyPr/>
        <a:lstStyle/>
        <a:p>
          <a:endParaRPr lang="en-US"/>
        </a:p>
      </dgm:t>
    </dgm:pt>
    <dgm:pt modelId="{1F45C58E-67C3-4032-9A8C-355F09853C06}">
      <dgm:prSet/>
      <dgm:spPr/>
      <dgm:t>
        <a:bodyPr/>
        <a:lstStyle/>
        <a:p>
          <a:r>
            <a:rPr lang="en-US"/>
            <a:t>Provide hope and a sense of possibility </a:t>
          </a:r>
        </a:p>
      </dgm:t>
    </dgm:pt>
    <dgm:pt modelId="{B6B2F61F-1525-478D-A1DA-6E6F99E0F4E2}" type="parTrans" cxnId="{86A632AD-E99C-498D-90E9-E46B8613E308}">
      <dgm:prSet/>
      <dgm:spPr/>
      <dgm:t>
        <a:bodyPr/>
        <a:lstStyle/>
        <a:p>
          <a:endParaRPr lang="en-US"/>
        </a:p>
      </dgm:t>
    </dgm:pt>
    <dgm:pt modelId="{A51AF39E-1E6B-4CF0-ABFD-5BACB43E5DDC}" type="sibTrans" cxnId="{86A632AD-E99C-498D-90E9-E46B8613E308}">
      <dgm:prSet/>
      <dgm:spPr/>
      <dgm:t>
        <a:bodyPr/>
        <a:lstStyle/>
        <a:p>
          <a:endParaRPr lang="en-US"/>
        </a:p>
      </dgm:t>
    </dgm:pt>
    <dgm:pt modelId="{EBDCB8A9-0A6C-40B6-940E-5F12BEAA93B0}">
      <dgm:prSet/>
      <dgm:spPr/>
      <dgm:t>
        <a:bodyPr/>
        <a:lstStyle/>
        <a:p>
          <a:r>
            <a:rPr lang="en-US"/>
            <a:t>Encourage the patient if they are being compliant. </a:t>
          </a:r>
        </a:p>
      </dgm:t>
    </dgm:pt>
    <dgm:pt modelId="{6E2F8C2E-CACC-464F-92FF-C96393C50EA1}" type="parTrans" cxnId="{037B2D41-168E-4531-BA28-F7EF32499098}">
      <dgm:prSet/>
      <dgm:spPr/>
      <dgm:t>
        <a:bodyPr/>
        <a:lstStyle/>
        <a:p>
          <a:endParaRPr lang="en-US"/>
        </a:p>
      </dgm:t>
    </dgm:pt>
    <dgm:pt modelId="{F77E65C2-B15A-430A-98D6-FB95BEFCCB52}" type="sibTrans" cxnId="{037B2D41-168E-4531-BA28-F7EF32499098}">
      <dgm:prSet/>
      <dgm:spPr/>
      <dgm:t>
        <a:bodyPr/>
        <a:lstStyle/>
        <a:p>
          <a:endParaRPr lang="en-US"/>
        </a:p>
      </dgm:t>
    </dgm:pt>
    <dgm:pt modelId="{F9F8FF89-C564-45AB-AD11-96973BBCAC3B}">
      <dgm:prSet/>
      <dgm:spPr/>
      <dgm:t>
        <a:bodyPr/>
        <a:lstStyle/>
        <a:p>
          <a:r>
            <a:rPr lang="en-US"/>
            <a:t>Positive feedback</a:t>
          </a:r>
        </a:p>
      </dgm:t>
    </dgm:pt>
    <dgm:pt modelId="{1BCE7C9F-CAC8-41F4-B4AC-F70F174DE3AD}" type="parTrans" cxnId="{A3FF1C79-3263-4D31-9B20-222A7AF2BCCE}">
      <dgm:prSet/>
      <dgm:spPr/>
      <dgm:t>
        <a:bodyPr/>
        <a:lstStyle/>
        <a:p>
          <a:endParaRPr lang="en-US"/>
        </a:p>
      </dgm:t>
    </dgm:pt>
    <dgm:pt modelId="{856E26FC-1B16-4492-A82D-4CA1F474CD90}" type="sibTrans" cxnId="{A3FF1C79-3263-4D31-9B20-222A7AF2BCCE}">
      <dgm:prSet/>
      <dgm:spPr/>
      <dgm:t>
        <a:bodyPr/>
        <a:lstStyle/>
        <a:p>
          <a:endParaRPr lang="en-US"/>
        </a:p>
      </dgm:t>
    </dgm:pt>
    <dgm:pt modelId="{7E2554B0-1881-48A2-9A6A-7A739F1E8299}">
      <dgm:prSet/>
      <dgm:spPr/>
      <dgm:t>
        <a:bodyPr/>
        <a:lstStyle/>
        <a:p>
          <a:r>
            <a:rPr lang="en-US" dirty="0"/>
            <a:t>Give patient adequate response time</a:t>
          </a:r>
        </a:p>
      </dgm:t>
    </dgm:pt>
    <dgm:pt modelId="{B1FAD00D-A9D3-4100-BEC8-77D3BAC112FB}" type="parTrans" cxnId="{B31BAB5F-B12E-4D86-A849-DD80C05EB491}">
      <dgm:prSet/>
      <dgm:spPr/>
      <dgm:t>
        <a:bodyPr/>
        <a:lstStyle/>
        <a:p>
          <a:endParaRPr lang="en-US"/>
        </a:p>
      </dgm:t>
    </dgm:pt>
    <dgm:pt modelId="{2C42BF23-AF0D-4752-A23C-89D9B6AB5B2D}" type="sibTrans" cxnId="{B31BAB5F-B12E-4D86-A849-DD80C05EB491}">
      <dgm:prSet/>
      <dgm:spPr/>
      <dgm:t>
        <a:bodyPr/>
        <a:lstStyle/>
        <a:p>
          <a:endParaRPr lang="en-US"/>
        </a:p>
      </dgm:t>
    </dgm:pt>
    <dgm:pt modelId="{AA67BA93-488D-4D8F-BC7B-DA2AE6C21C73}" type="pres">
      <dgm:prSet presAssocID="{B0CF45E8-A980-42F0-9512-A67B29204FC9}" presName="linear" presStyleCnt="0">
        <dgm:presLayoutVars>
          <dgm:animLvl val="lvl"/>
          <dgm:resizeHandles val="exact"/>
        </dgm:presLayoutVars>
      </dgm:prSet>
      <dgm:spPr/>
    </dgm:pt>
    <dgm:pt modelId="{7F564489-BADD-46E5-B58A-AAB60B81AFE5}" type="pres">
      <dgm:prSet presAssocID="{6D094BA5-C40A-4365-833F-026A7A6EF274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A469C5DA-F142-41E1-90BB-C6776C0C5678}" type="pres">
      <dgm:prSet presAssocID="{3D2D16A6-6DFA-4AA4-8FF6-53354920A167}" presName="spacer" presStyleCnt="0"/>
      <dgm:spPr/>
    </dgm:pt>
    <dgm:pt modelId="{8DF9B431-19DD-409B-B281-2963EF6A4757}" type="pres">
      <dgm:prSet presAssocID="{24A7FFEC-953F-43DC-B79C-446370566F04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7D1437E0-CF80-47AA-A5B9-C0FA32AC9E4C}" type="pres">
      <dgm:prSet presAssocID="{25EE19C8-3760-443A-A7C2-91C7A330B837}" presName="spacer" presStyleCnt="0"/>
      <dgm:spPr/>
    </dgm:pt>
    <dgm:pt modelId="{7A9A2F45-6462-4661-9171-A1818A3EE42D}" type="pres">
      <dgm:prSet presAssocID="{7A586AB6-2AB4-442D-A719-9A1387E3DCE4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51B2E287-D850-4C38-8329-20AE4EEFC75D}" type="pres">
      <dgm:prSet presAssocID="{7A586AB6-2AB4-442D-A719-9A1387E3DCE4}" presName="childText" presStyleLbl="revTx" presStyleIdx="0" presStyleCnt="4">
        <dgm:presLayoutVars>
          <dgm:bulletEnabled val="1"/>
        </dgm:presLayoutVars>
      </dgm:prSet>
      <dgm:spPr/>
    </dgm:pt>
    <dgm:pt modelId="{12E705A0-CE78-4939-9D8C-F089C0A01675}" type="pres">
      <dgm:prSet presAssocID="{D773BA08-5DC9-4CE5-969F-F095887EEA4A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261C839B-3990-4F25-9318-BC1055940BBB}" type="pres">
      <dgm:prSet presAssocID="{D773BA08-5DC9-4CE5-969F-F095887EEA4A}" presName="childText" presStyleLbl="revTx" presStyleIdx="1" presStyleCnt="4">
        <dgm:presLayoutVars>
          <dgm:bulletEnabled val="1"/>
        </dgm:presLayoutVars>
      </dgm:prSet>
      <dgm:spPr/>
    </dgm:pt>
    <dgm:pt modelId="{C115B10A-CACB-4A11-B9F7-2A268AB4C836}" type="pres">
      <dgm:prSet presAssocID="{302C25CA-9F05-4E34-A25F-E6F89C8F1D95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B57FA303-1EA8-4DC4-A399-104D14E24CE6}" type="pres">
      <dgm:prSet presAssocID="{302C25CA-9F05-4E34-A25F-E6F89C8F1D95}" presName="childText" presStyleLbl="revTx" presStyleIdx="2" presStyleCnt="4">
        <dgm:presLayoutVars>
          <dgm:bulletEnabled val="1"/>
        </dgm:presLayoutVars>
      </dgm:prSet>
      <dgm:spPr/>
    </dgm:pt>
    <dgm:pt modelId="{72BAEE4C-FE98-446D-9DC9-332F666E87F9}" type="pres">
      <dgm:prSet presAssocID="{1F45C58E-67C3-4032-9A8C-355F09853C06}" presName="parentText" presStyleLbl="node1" presStyleIdx="5" presStyleCnt="6">
        <dgm:presLayoutVars>
          <dgm:chMax val="0"/>
          <dgm:bulletEnabled val="1"/>
        </dgm:presLayoutVars>
      </dgm:prSet>
      <dgm:spPr/>
    </dgm:pt>
    <dgm:pt modelId="{8C445525-706D-47C3-A69F-5E5B556A437A}" type="pres">
      <dgm:prSet presAssocID="{1F45C58E-67C3-4032-9A8C-355F09853C06}" presName="childText" presStyleLbl="revTx" presStyleIdx="3" presStyleCnt="4">
        <dgm:presLayoutVars>
          <dgm:bulletEnabled val="1"/>
        </dgm:presLayoutVars>
      </dgm:prSet>
      <dgm:spPr/>
    </dgm:pt>
  </dgm:ptLst>
  <dgm:cxnLst>
    <dgm:cxn modelId="{14B0C401-41F3-4EDE-A28B-5CCD5D503FC8}" srcId="{B0CF45E8-A980-42F0-9512-A67B29204FC9}" destId="{24A7FFEC-953F-43DC-B79C-446370566F04}" srcOrd="1" destOrd="0" parTransId="{7C551E87-248B-4F41-90B4-00B7D7CFE7B2}" sibTransId="{25EE19C8-3760-443A-A7C2-91C7A330B837}"/>
    <dgm:cxn modelId="{E4C4570F-F076-4B33-9221-700957F18CAA}" srcId="{302C25CA-9F05-4E34-A25F-E6F89C8F1D95}" destId="{CA71AF40-1594-449A-8487-96A4ED51EF19}" srcOrd="0" destOrd="0" parTransId="{24695263-D70B-4B03-B0CA-0AA48CC90123}" sibTransId="{B2764116-14F0-4D6C-8376-2BCCAC8F2346}"/>
    <dgm:cxn modelId="{F7BC9C13-B4CF-4E80-AAEA-72F46B2CC75B}" type="presOf" srcId="{6D094BA5-C40A-4365-833F-026A7A6EF274}" destId="{7F564489-BADD-46E5-B58A-AAB60B81AFE5}" srcOrd="0" destOrd="0" presId="urn:microsoft.com/office/officeart/2005/8/layout/vList2"/>
    <dgm:cxn modelId="{98674C16-823D-42DB-98F5-CE15016F536E}" type="presOf" srcId="{302C25CA-9F05-4E34-A25F-E6F89C8F1D95}" destId="{C115B10A-CACB-4A11-B9F7-2A268AB4C836}" srcOrd="0" destOrd="0" presId="urn:microsoft.com/office/officeart/2005/8/layout/vList2"/>
    <dgm:cxn modelId="{9E030D18-63EB-4E82-9B22-3B187C34995F}" type="presOf" srcId="{CA71AF40-1594-449A-8487-96A4ED51EF19}" destId="{B57FA303-1EA8-4DC4-A399-104D14E24CE6}" srcOrd="0" destOrd="0" presId="urn:microsoft.com/office/officeart/2005/8/layout/vList2"/>
    <dgm:cxn modelId="{A424222D-0D8C-44FD-B5E6-756B81809AAB}" type="presOf" srcId="{7A586AB6-2AB4-442D-A719-9A1387E3DCE4}" destId="{7A9A2F45-6462-4661-9171-A1818A3EE42D}" srcOrd="0" destOrd="0" presId="urn:microsoft.com/office/officeart/2005/8/layout/vList2"/>
    <dgm:cxn modelId="{452A1C38-8C60-4E21-AEA0-0F7B89BF1F30}" type="presOf" srcId="{B0CF45E8-A980-42F0-9512-A67B29204FC9}" destId="{AA67BA93-488D-4D8F-BC7B-DA2AE6C21C73}" srcOrd="0" destOrd="0" presId="urn:microsoft.com/office/officeart/2005/8/layout/vList2"/>
    <dgm:cxn modelId="{B31BAB5F-B12E-4D86-A849-DD80C05EB491}" srcId="{D773BA08-5DC9-4CE5-969F-F095887EEA4A}" destId="{7E2554B0-1881-48A2-9A6A-7A739F1E8299}" srcOrd="0" destOrd="0" parTransId="{B1FAD00D-A9D3-4100-BEC8-77D3BAC112FB}" sibTransId="{2C42BF23-AF0D-4752-A23C-89D9B6AB5B2D}"/>
    <dgm:cxn modelId="{037B2D41-168E-4531-BA28-F7EF32499098}" srcId="{1F45C58E-67C3-4032-9A8C-355F09853C06}" destId="{EBDCB8A9-0A6C-40B6-940E-5F12BEAA93B0}" srcOrd="0" destOrd="0" parTransId="{6E2F8C2E-CACC-464F-92FF-C96393C50EA1}" sibTransId="{F77E65C2-B15A-430A-98D6-FB95BEFCCB52}"/>
    <dgm:cxn modelId="{D6F82063-99E3-4278-8B13-B023AF593386}" srcId="{B0CF45E8-A980-42F0-9512-A67B29204FC9}" destId="{7A586AB6-2AB4-442D-A719-9A1387E3DCE4}" srcOrd="2" destOrd="0" parTransId="{48B1FEA2-E535-4C9E-86A3-28B4F51FCE0D}" sibTransId="{AE14F382-25A5-4C46-A430-35C3059F4A44}"/>
    <dgm:cxn modelId="{07DE4D45-60E2-4795-B294-6859B504DD79}" type="presOf" srcId="{D773BA08-5DC9-4CE5-969F-F095887EEA4A}" destId="{12E705A0-CE78-4939-9D8C-F089C0A01675}" srcOrd="0" destOrd="0" presId="urn:microsoft.com/office/officeart/2005/8/layout/vList2"/>
    <dgm:cxn modelId="{EF8AAE65-66AF-4E18-A340-A9BA9FA0A79F}" type="presOf" srcId="{7E2554B0-1881-48A2-9A6A-7A739F1E8299}" destId="{261C839B-3990-4F25-9318-BC1055940BBB}" srcOrd="0" destOrd="0" presId="urn:microsoft.com/office/officeart/2005/8/layout/vList2"/>
    <dgm:cxn modelId="{80AA3846-4F48-4F13-B7E0-8CE0F982A0F0}" type="presOf" srcId="{EBDCB8A9-0A6C-40B6-940E-5F12BEAA93B0}" destId="{8C445525-706D-47C3-A69F-5E5B556A437A}" srcOrd="0" destOrd="0" presId="urn:microsoft.com/office/officeart/2005/8/layout/vList2"/>
    <dgm:cxn modelId="{5D0AE751-F3F9-433C-B548-C76123C28F66}" type="presOf" srcId="{24A7FFEC-953F-43DC-B79C-446370566F04}" destId="{8DF9B431-19DD-409B-B281-2963EF6A4757}" srcOrd="0" destOrd="0" presId="urn:microsoft.com/office/officeart/2005/8/layout/vList2"/>
    <dgm:cxn modelId="{A3FF1C79-3263-4D31-9B20-222A7AF2BCCE}" srcId="{1F45C58E-67C3-4032-9A8C-355F09853C06}" destId="{F9F8FF89-C564-45AB-AD11-96973BBCAC3B}" srcOrd="1" destOrd="0" parTransId="{1BCE7C9F-CAC8-41F4-B4AC-F70F174DE3AD}" sibTransId="{856E26FC-1B16-4492-A82D-4CA1F474CD90}"/>
    <dgm:cxn modelId="{4E2ACE7C-F667-4EBB-AD2E-B1EE3DB46ECA}" type="presOf" srcId="{B1BD930A-0A10-477F-913B-5C7E049D7B2F}" destId="{B57FA303-1EA8-4DC4-A399-104D14E24CE6}" srcOrd="0" destOrd="1" presId="urn:microsoft.com/office/officeart/2005/8/layout/vList2"/>
    <dgm:cxn modelId="{2FEC3A87-3C30-4AC8-8776-B13533682EC6}" srcId="{302C25CA-9F05-4E34-A25F-E6F89C8F1D95}" destId="{B1BD930A-0A10-477F-913B-5C7E049D7B2F}" srcOrd="1" destOrd="0" parTransId="{4068441A-216A-4AE0-8F5B-F83A1DC2ADB9}" sibTransId="{6D0B271D-1818-4DB2-A5FB-DF6B24D30849}"/>
    <dgm:cxn modelId="{AD02E891-48BB-4E17-AB26-D4D10373D15B}" srcId="{7A586AB6-2AB4-442D-A719-9A1387E3DCE4}" destId="{97039EA5-607C-48B8-8DD3-6BFCD346D10E}" srcOrd="0" destOrd="0" parTransId="{AF2BAA94-DB35-44B4-8F0C-22A31AF81BBB}" sibTransId="{AD6987DB-47A5-4B46-95F9-0FBDE1CED698}"/>
    <dgm:cxn modelId="{A5E1DDA3-FF29-4358-B782-C930C83333F0}" type="presOf" srcId="{97039EA5-607C-48B8-8DD3-6BFCD346D10E}" destId="{51B2E287-D850-4C38-8329-20AE4EEFC75D}" srcOrd="0" destOrd="0" presId="urn:microsoft.com/office/officeart/2005/8/layout/vList2"/>
    <dgm:cxn modelId="{86A632AD-E99C-498D-90E9-E46B8613E308}" srcId="{B0CF45E8-A980-42F0-9512-A67B29204FC9}" destId="{1F45C58E-67C3-4032-9A8C-355F09853C06}" srcOrd="5" destOrd="0" parTransId="{B6B2F61F-1525-478D-A1DA-6E6F99E0F4E2}" sibTransId="{A51AF39E-1E6B-4CF0-ABFD-5BACB43E5DDC}"/>
    <dgm:cxn modelId="{53ED13BD-2216-4017-B21A-DFE93D739DAD}" type="presOf" srcId="{F9F8FF89-C564-45AB-AD11-96973BBCAC3B}" destId="{8C445525-706D-47C3-A69F-5E5B556A437A}" srcOrd="0" destOrd="1" presId="urn:microsoft.com/office/officeart/2005/8/layout/vList2"/>
    <dgm:cxn modelId="{7F4D5AC5-32EC-463B-9A38-752E97BFC30B}" type="presOf" srcId="{1F45C58E-67C3-4032-9A8C-355F09853C06}" destId="{72BAEE4C-FE98-446D-9DC9-332F666E87F9}" srcOrd="0" destOrd="0" presId="urn:microsoft.com/office/officeart/2005/8/layout/vList2"/>
    <dgm:cxn modelId="{804E37D8-6F90-4E1A-9686-C6430DBDA6A3}" srcId="{7A586AB6-2AB4-442D-A719-9A1387E3DCE4}" destId="{C1492C09-E0D3-4692-9A6C-0DF7F112E0B3}" srcOrd="1" destOrd="0" parTransId="{0B8066F9-4D5D-4829-9FF1-48BCCECFA027}" sibTransId="{565E83E6-A8F5-4EDB-9841-48716947D35B}"/>
    <dgm:cxn modelId="{E3C92FDD-9751-41E9-906B-F525E865642F}" srcId="{B0CF45E8-A980-42F0-9512-A67B29204FC9}" destId="{302C25CA-9F05-4E34-A25F-E6F89C8F1D95}" srcOrd="4" destOrd="0" parTransId="{6E615B3D-CDDF-4E8F-B2AE-08778218CDC9}" sibTransId="{CB54CD4D-920B-48A8-AB8F-EBB6E6A80BB5}"/>
    <dgm:cxn modelId="{97003AF5-8966-41A0-B387-DD2BE612506F}" srcId="{B0CF45E8-A980-42F0-9512-A67B29204FC9}" destId="{D773BA08-5DC9-4CE5-969F-F095887EEA4A}" srcOrd="3" destOrd="0" parTransId="{46B962ED-63AF-4558-A1EA-C205EF6E959C}" sibTransId="{F756EDD8-EB93-4C6A-8C12-BF9F8BA7445C}"/>
    <dgm:cxn modelId="{210F88F7-72B3-4919-B074-26D2FB80E710}" srcId="{B0CF45E8-A980-42F0-9512-A67B29204FC9}" destId="{6D094BA5-C40A-4365-833F-026A7A6EF274}" srcOrd="0" destOrd="0" parTransId="{8037A75D-0CCF-4A58-BCF4-A7B60562240C}" sibTransId="{3D2D16A6-6DFA-4AA4-8FF6-53354920A167}"/>
    <dgm:cxn modelId="{B30DC0F8-B296-4D3A-A7B1-A01BEDB5D045}" type="presOf" srcId="{C1492C09-E0D3-4692-9A6C-0DF7F112E0B3}" destId="{51B2E287-D850-4C38-8329-20AE4EEFC75D}" srcOrd="0" destOrd="1" presId="urn:microsoft.com/office/officeart/2005/8/layout/vList2"/>
    <dgm:cxn modelId="{3ADC1FA4-CD8C-4E3B-B38C-3ACE7D51D719}" type="presParOf" srcId="{AA67BA93-488D-4D8F-BC7B-DA2AE6C21C73}" destId="{7F564489-BADD-46E5-B58A-AAB60B81AFE5}" srcOrd="0" destOrd="0" presId="urn:microsoft.com/office/officeart/2005/8/layout/vList2"/>
    <dgm:cxn modelId="{57F7F1C8-08D7-4232-BED4-5C08BD610CE7}" type="presParOf" srcId="{AA67BA93-488D-4D8F-BC7B-DA2AE6C21C73}" destId="{A469C5DA-F142-41E1-90BB-C6776C0C5678}" srcOrd="1" destOrd="0" presId="urn:microsoft.com/office/officeart/2005/8/layout/vList2"/>
    <dgm:cxn modelId="{1891EC93-3C7F-41E8-810B-086681423EAA}" type="presParOf" srcId="{AA67BA93-488D-4D8F-BC7B-DA2AE6C21C73}" destId="{8DF9B431-19DD-409B-B281-2963EF6A4757}" srcOrd="2" destOrd="0" presId="urn:microsoft.com/office/officeart/2005/8/layout/vList2"/>
    <dgm:cxn modelId="{BE321842-0EE4-4BBE-9AF2-9AB7D481F32D}" type="presParOf" srcId="{AA67BA93-488D-4D8F-BC7B-DA2AE6C21C73}" destId="{7D1437E0-CF80-47AA-A5B9-C0FA32AC9E4C}" srcOrd="3" destOrd="0" presId="urn:microsoft.com/office/officeart/2005/8/layout/vList2"/>
    <dgm:cxn modelId="{120B93BA-42E5-4D74-BD1C-A96EAFDE8274}" type="presParOf" srcId="{AA67BA93-488D-4D8F-BC7B-DA2AE6C21C73}" destId="{7A9A2F45-6462-4661-9171-A1818A3EE42D}" srcOrd="4" destOrd="0" presId="urn:microsoft.com/office/officeart/2005/8/layout/vList2"/>
    <dgm:cxn modelId="{8668D1B8-F344-47AB-ABCF-2BD7E83C07EE}" type="presParOf" srcId="{AA67BA93-488D-4D8F-BC7B-DA2AE6C21C73}" destId="{51B2E287-D850-4C38-8329-20AE4EEFC75D}" srcOrd="5" destOrd="0" presId="urn:microsoft.com/office/officeart/2005/8/layout/vList2"/>
    <dgm:cxn modelId="{F0875F5D-5F8D-4A10-8D64-F862E8E35F15}" type="presParOf" srcId="{AA67BA93-488D-4D8F-BC7B-DA2AE6C21C73}" destId="{12E705A0-CE78-4939-9D8C-F089C0A01675}" srcOrd="6" destOrd="0" presId="urn:microsoft.com/office/officeart/2005/8/layout/vList2"/>
    <dgm:cxn modelId="{9672E8CC-DB8D-45AD-98AD-D5949E9BF13F}" type="presParOf" srcId="{AA67BA93-488D-4D8F-BC7B-DA2AE6C21C73}" destId="{261C839B-3990-4F25-9318-BC1055940BBB}" srcOrd="7" destOrd="0" presId="urn:microsoft.com/office/officeart/2005/8/layout/vList2"/>
    <dgm:cxn modelId="{AE2C4376-10D3-4318-85F2-6E880F559FDB}" type="presParOf" srcId="{AA67BA93-488D-4D8F-BC7B-DA2AE6C21C73}" destId="{C115B10A-CACB-4A11-B9F7-2A268AB4C836}" srcOrd="8" destOrd="0" presId="urn:microsoft.com/office/officeart/2005/8/layout/vList2"/>
    <dgm:cxn modelId="{4B255539-7F5D-46FD-ADFB-9F7EE30DDFA2}" type="presParOf" srcId="{AA67BA93-488D-4D8F-BC7B-DA2AE6C21C73}" destId="{B57FA303-1EA8-4DC4-A399-104D14E24CE6}" srcOrd="9" destOrd="0" presId="urn:microsoft.com/office/officeart/2005/8/layout/vList2"/>
    <dgm:cxn modelId="{46EDBBD3-79E0-4693-A651-87BC594DC4A6}" type="presParOf" srcId="{AA67BA93-488D-4D8F-BC7B-DA2AE6C21C73}" destId="{72BAEE4C-FE98-446D-9DC9-332F666E87F9}" srcOrd="10" destOrd="0" presId="urn:microsoft.com/office/officeart/2005/8/layout/vList2"/>
    <dgm:cxn modelId="{8F555182-CE3D-4DC1-AD7A-D8322B505C94}" type="presParOf" srcId="{AA67BA93-488D-4D8F-BC7B-DA2AE6C21C73}" destId="{8C445525-706D-47C3-A69F-5E5B556A437A}" srcOrd="1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40DB102-EFC5-4C64-AA4D-248122B8187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16D5D2E-7584-4E36-8788-788D900F9C0F}">
      <dgm:prSet/>
      <dgm:spPr/>
      <dgm:t>
        <a:bodyPr/>
        <a:lstStyle/>
        <a:p>
          <a:r>
            <a:rPr lang="en-US" dirty="0"/>
            <a:t>Share feelings </a:t>
          </a:r>
        </a:p>
      </dgm:t>
    </dgm:pt>
    <dgm:pt modelId="{5080B626-8D85-4791-91CA-62747F79858C}" type="parTrans" cxnId="{32EAD930-BC8D-46F6-9E37-FFD0289E97EA}">
      <dgm:prSet/>
      <dgm:spPr/>
      <dgm:t>
        <a:bodyPr/>
        <a:lstStyle/>
        <a:p>
          <a:endParaRPr lang="en-US"/>
        </a:p>
      </dgm:t>
    </dgm:pt>
    <dgm:pt modelId="{B0D290DA-B582-4A33-B377-849DA714F649}" type="sibTrans" cxnId="{32EAD930-BC8D-46F6-9E37-FFD0289E97EA}">
      <dgm:prSet/>
      <dgm:spPr/>
      <dgm:t>
        <a:bodyPr/>
        <a:lstStyle/>
        <a:p>
          <a:endParaRPr lang="en-US"/>
        </a:p>
      </dgm:t>
    </dgm:pt>
    <dgm:pt modelId="{C20AE50F-6425-466B-82C5-697D42D21B1A}">
      <dgm:prSet/>
      <dgm:spPr/>
      <dgm:t>
        <a:bodyPr/>
        <a:lstStyle/>
        <a:p>
          <a:r>
            <a:rPr lang="en-US"/>
            <a:t>Observe how the patient is interacting with you</a:t>
          </a:r>
        </a:p>
      </dgm:t>
    </dgm:pt>
    <dgm:pt modelId="{5386136B-11C8-4107-B614-D2673A828DB0}" type="parTrans" cxnId="{B48E7CDA-C9E1-454E-B7AB-1861D688BF8A}">
      <dgm:prSet/>
      <dgm:spPr/>
      <dgm:t>
        <a:bodyPr/>
        <a:lstStyle/>
        <a:p>
          <a:endParaRPr lang="en-US"/>
        </a:p>
      </dgm:t>
    </dgm:pt>
    <dgm:pt modelId="{B4960ADD-E818-496C-BE5B-634B095D1F39}" type="sibTrans" cxnId="{B48E7CDA-C9E1-454E-B7AB-1861D688BF8A}">
      <dgm:prSet/>
      <dgm:spPr/>
      <dgm:t>
        <a:bodyPr/>
        <a:lstStyle/>
        <a:p>
          <a:endParaRPr lang="en-US"/>
        </a:p>
      </dgm:t>
    </dgm:pt>
    <dgm:pt modelId="{BAC091D2-92C4-4B37-BE11-CC37F309732C}">
      <dgm:prSet/>
      <dgm:spPr/>
      <dgm:t>
        <a:bodyPr/>
        <a:lstStyle/>
        <a:p>
          <a:r>
            <a:rPr lang="en-US" dirty="0"/>
            <a:t>Detect their emotions </a:t>
          </a:r>
        </a:p>
      </dgm:t>
    </dgm:pt>
    <dgm:pt modelId="{D12A9050-4E0F-41A3-B04D-ADB28B93DE00}" type="parTrans" cxnId="{791CDA7B-AE78-4E63-88A3-B2F0C9A340E1}">
      <dgm:prSet/>
      <dgm:spPr/>
      <dgm:t>
        <a:bodyPr/>
        <a:lstStyle/>
        <a:p>
          <a:endParaRPr lang="en-US"/>
        </a:p>
      </dgm:t>
    </dgm:pt>
    <dgm:pt modelId="{3B7FA385-4915-44BF-8CA4-BCA01BC4C311}" type="sibTrans" cxnId="{791CDA7B-AE78-4E63-88A3-B2F0C9A340E1}">
      <dgm:prSet/>
      <dgm:spPr/>
      <dgm:t>
        <a:bodyPr/>
        <a:lstStyle/>
        <a:p>
          <a:endParaRPr lang="en-US"/>
        </a:p>
      </dgm:t>
    </dgm:pt>
    <dgm:pt modelId="{AAF59CF7-3EAF-4981-8C43-FAAC0B9EC7B4}">
      <dgm:prSet/>
      <dgm:spPr/>
      <dgm:t>
        <a:bodyPr/>
        <a:lstStyle/>
        <a:p>
          <a:r>
            <a:rPr lang="en-US"/>
            <a:t>Listen</a:t>
          </a:r>
        </a:p>
      </dgm:t>
    </dgm:pt>
    <dgm:pt modelId="{33FB5A84-38B1-456D-B961-7DE34386758A}" type="parTrans" cxnId="{CDE187DB-1071-4936-8E2B-FAC74D78CDC3}">
      <dgm:prSet/>
      <dgm:spPr/>
      <dgm:t>
        <a:bodyPr/>
        <a:lstStyle/>
        <a:p>
          <a:endParaRPr lang="en-US"/>
        </a:p>
      </dgm:t>
    </dgm:pt>
    <dgm:pt modelId="{AFFAC5A1-E20D-4CA8-80FB-B47549A5A4E5}" type="sibTrans" cxnId="{CDE187DB-1071-4936-8E2B-FAC74D78CDC3}">
      <dgm:prSet/>
      <dgm:spPr/>
      <dgm:t>
        <a:bodyPr/>
        <a:lstStyle/>
        <a:p>
          <a:endParaRPr lang="en-US"/>
        </a:p>
      </dgm:t>
    </dgm:pt>
    <dgm:pt modelId="{35037BC2-63EC-443D-B0C4-E1B806B6CA43}">
      <dgm:prSet/>
      <dgm:spPr/>
      <dgm:t>
        <a:bodyPr/>
        <a:lstStyle/>
        <a:p>
          <a:r>
            <a:rPr lang="en-US"/>
            <a:t>Time for nurse and client to observe one another</a:t>
          </a:r>
        </a:p>
      </dgm:t>
    </dgm:pt>
    <dgm:pt modelId="{69D66D86-8233-4D7D-8A0D-0EF72919D3D3}" type="parTrans" cxnId="{59EAAF90-9590-4F8F-B055-FCCEBC113378}">
      <dgm:prSet/>
      <dgm:spPr/>
      <dgm:t>
        <a:bodyPr/>
        <a:lstStyle/>
        <a:p>
          <a:endParaRPr lang="en-US"/>
        </a:p>
      </dgm:t>
    </dgm:pt>
    <dgm:pt modelId="{8B346317-09B3-4BB8-84BF-C0C0980F1D51}" type="sibTrans" cxnId="{59EAAF90-9590-4F8F-B055-FCCEBC113378}">
      <dgm:prSet/>
      <dgm:spPr/>
      <dgm:t>
        <a:bodyPr/>
        <a:lstStyle/>
        <a:p>
          <a:endParaRPr lang="en-US"/>
        </a:p>
      </dgm:t>
    </dgm:pt>
    <dgm:pt modelId="{EED5CEB9-7AEC-4401-8B20-6C4A7FA71578}">
      <dgm:prSet/>
      <dgm:spPr/>
      <dgm:t>
        <a:bodyPr/>
        <a:lstStyle/>
        <a:p>
          <a:r>
            <a:rPr lang="en-US"/>
            <a:t>You are showing that you are present in the conversation just by listening</a:t>
          </a:r>
        </a:p>
      </dgm:t>
    </dgm:pt>
    <dgm:pt modelId="{F1259FEA-F61B-4BC5-8354-DC9DF7DD7DBD}" type="parTrans" cxnId="{8813E41A-4BE5-4C26-8897-6040BE7B7CC1}">
      <dgm:prSet/>
      <dgm:spPr/>
      <dgm:t>
        <a:bodyPr/>
        <a:lstStyle/>
        <a:p>
          <a:endParaRPr lang="en-US"/>
        </a:p>
      </dgm:t>
    </dgm:pt>
    <dgm:pt modelId="{34DD86E4-4790-4CA6-B229-510B15F481B8}" type="sibTrans" cxnId="{8813E41A-4BE5-4C26-8897-6040BE7B7CC1}">
      <dgm:prSet/>
      <dgm:spPr/>
      <dgm:t>
        <a:bodyPr/>
        <a:lstStyle/>
        <a:p>
          <a:endParaRPr lang="en-US"/>
        </a:p>
      </dgm:t>
    </dgm:pt>
    <dgm:pt modelId="{196EC262-1DF2-467A-902C-18D84CFECB01}">
      <dgm:prSet/>
      <dgm:spPr/>
      <dgm:t>
        <a:bodyPr/>
        <a:lstStyle/>
        <a:p>
          <a:r>
            <a:rPr lang="en-US" dirty="0"/>
            <a:t>Express kindness</a:t>
          </a:r>
        </a:p>
      </dgm:t>
    </dgm:pt>
    <dgm:pt modelId="{E4F3A3CF-06EA-49D2-8555-169C3FDDA450}" type="parTrans" cxnId="{60865FC7-9E78-432D-9856-18CF29BA8297}">
      <dgm:prSet/>
      <dgm:spPr/>
      <dgm:t>
        <a:bodyPr/>
        <a:lstStyle/>
        <a:p>
          <a:endParaRPr lang="en-US"/>
        </a:p>
      </dgm:t>
    </dgm:pt>
    <dgm:pt modelId="{91312B18-F684-422D-838B-149F9D5F84EF}" type="sibTrans" cxnId="{60865FC7-9E78-432D-9856-18CF29BA8297}">
      <dgm:prSet/>
      <dgm:spPr/>
      <dgm:t>
        <a:bodyPr/>
        <a:lstStyle/>
        <a:p>
          <a:endParaRPr lang="en-US"/>
        </a:p>
      </dgm:t>
    </dgm:pt>
    <dgm:pt modelId="{A956FCE9-7260-4D1B-BE78-1C7BD959B3FF}">
      <dgm:prSet/>
      <dgm:spPr/>
      <dgm:t>
        <a:bodyPr/>
        <a:lstStyle/>
        <a:p>
          <a:r>
            <a:rPr lang="en-US" dirty="0"/>
            <a:t>Be present in the conversation</a:t>
          </a:r>
        </a:p>
      </dgm:t>
    </dgm:pt>
    <dgm:pt modelId="{45BEDEF6-0158-4F0A-8F5A-B37DFAEFB69E}" type="parTrans" cxnId="{84743358-C1FB-4A4B-9416-9DF3BD6CF69E}">
      <dgm:prSet/>
      <dgm:spPr/>
      <dgm:t>
        <a:bodyPr/>
        <a:lstStyle/>
        <a:p>
          <a:endParaRPr lang="en-US"/>
        </a:p>
      </dgm:t>
    </dgm:pt>
    <dgm:pt modelId="{575D3081-4AE0-4DF9-ABA7-659DD39747D4}" type="sibTrans" cxnId="{84743358-C1FB-4A4B-9416-9DF3BD6CF69E}">
      <dgm:prSet/>
      <dgm:spPr/>
      <dgm:t>
        <a:bodyPr/>
        <a:lstStyle/>
        <a:p>
          <a:endParaRPr lang="en-US"/>
        </a:p>
      </dgm:t>
    </dgm:pt>
    <dgm:pt modelId="{0D273D6D-51FC-4888-B862-273A6A74F035}">
      <dgm:prSet/>
      <dgm:spPr/>
      <dgm:t>
        <a:bodyPr/>
        <a:lstStyle/>
        <a:p>
          <a:r>
            <a:rPr lang="en-US" dirty="0"/>
            <a:t>Allow patient to open up</a:t>
          </a:r>
        </a:p>
      </dgm:t>
    </dgm:pt>
    <dgm:pt modelId="{699F73E4-9BD7-4644-9BF9-A1DED5293525}" type="parTrans" cxnId="{C760C642-891E-4611-B170-1764EA892D41}">
      <dgm:prSet/>
      <dgm:spPr/>
      <dgm:t>
        <a:bodyPr/>
        <a:lstStyle/>
        <a:p>
          <a:endParaRPr lang="en-US"/>
        </a:p>
      </dgm:t>
    </dgm:pt>
    <dgm:pt modelId="{A90FE5A8-90F7-469F-9FB0-C7DE9E48E8A7}" type="sibTrans" cxnId="{C760C642-891E-4611-B170-1764EA892D41}">
      <dgm:prSet/>
      <dgm:spPr/>
      <dgm:t>
        <a:bodyPr/>
        <a:lstStyle/>
        <a:p>
          <a:endParaRPr lang="en-US"/>
        </a:p>
      </dgm:t>
    </dgm:pt>
    <dgm:pt modelId="{8A6836D6-3DAD-491B-8273-2D24E26CBF14}">
      <dgm:prSet/>
      <dgm:spPr/>
      <dgm:t>
        <a:bodyPr/>
        <a:lstStyle/>
        <a:p>
          <a:r>
            <a:rPr lang="en-US" dirty="0"/>
            <a:t>Show that you care</a:t>
          </a:r>
        </a:p>
      </dgm:t>
    </dgm:pt>
    <dgm:pt modelId="{1AABE8F5-7395-492E-8889-9528EB5D5BE2}" type="parTrans" cxnId="{967029CE-7265-410C-9AFB-F6B42B03FE98}">
      <dgm:prSet/>
      <dgm:spPr/>
      <dgm:t>
        <a:bodyPr/>
        <a:lstStyle/>
        <a:p>
          <a:endParaRPr lang="en-US"/>
        </a:p>
      </dgm:t>
    </dgm:pt>
    <dgm:pt modelId="{2EC6D253-89D8-488D-BF45-82344976A6CC}" type="sibTrans" cxnId="{967029CE-7265-410C-9AFB-F6B42B03FE98}">
      <dgm:prSet/>
      <dgm:spPr/>
      <dgm:t>
        <a:bodyPr/>
        <a:lstStyle/>
        <a:p>
          <a:endParaRPr lang="en-US"/>
        </a:p>
      </dgm:t>
    </dgm:pt>
    <dgm:pt modelId="{E64C8E70-7118-4916-8449-93FF3368DCA7}">
      <dgm:prSet/>
      <dgm:spPr/>
      <dgm:t>
        <a:bodyPr/>
        <a:lstStyle/>
        <a:p>
          <a:r>
            <a:rPr lang="en-US" dirty="0"/>
            <a:t>The patient will freely offer information to help you better care for him/her.</a:t>
          </a:r>
        </a:p>
      </dgm:t>
    </dgm:pt>
    <dgm:pt modelId="{F42560AE-E260-49D6-AC83-09345FF0FDF8}" type="parTrans" cxnId="{87A1AAE6-BDB5-4901-9392-DAFC029C855B}">
      <dgm:prSet/>
      <dgm:spPr/>
      <dgm:t>
        <a:bodyPr/>
        <a:lstStyle/>
        <a:p>
          <a:endParaRPr lang="en-US"/>
        </a:p>
      </dgm:t>
    </dgm:pt>
    <dgm:pt modelId="{C7BE8071-F14B-4037-AB95-7951F9DC05C2}" type="sibTrans" cxnId="{87A1AAE6-BDB5-4901-9392-DAFC029C855B}">
      <dgm:prSet/>
      <dgm:spPr/>
      <dgm:t>
        <a:bodyPr/>
        <a:lstStyle/>
        <a:p>
          <a:endParaRPr lang="en-US"/>
        </a:p>
      </dgm:t>
    </dgm:pt>
    <dgm:pt modelId="{7DB38130-F6D4-4BFF-B90F-A0C9FE649966}">
      <dgm:prSet/>
      <dgm:spPr/>
      <dgm:t>
        <a:bodyPr/>
        <a:lstStyle/>
        <a:p>
          <a:r>
            <a:rPr lang="en-US" i="1" dirty="0"/>
            <a:t>A feeling of wanting to help someone who is sick, hungry, in trouble, etc.</a:t>
          </a:r>
        </a:p>
      </dgm:t>
    </dgm:pt>
    <dgm:pt modelId="{8A156852-38E8-451A-9647-DA11D760396A}" type="parTrans" cxnId="{E279477D-E0FB-4F3A-81AF-4BC849381431}">
      <dgm:prSet/>
      <dgm:spPr/>
      <dgm:t>
        <a:bodyPr/>
        <a:lstStyle/>
        <a:p>
          <a:endParaRPr lang="en-US"/>
        </a:p>
      </dgm:t>
    </dgm:pt>
    <dgm:pt modelId="{9410706D-1A87-4596-8601-22AA866E500B}" type="sibTrans" cxnId="{E279477D-E0FB-4F3A-81AF-4BC849381431}">
      <dgm:prSet/>
      <dgm:spPr/>
      <dgm:t>
        <a:bodyPr/>
        <a:lstStyle/>
        <a:p>
          <a:endParaRPr lang="en-US"/>
        </a:p>
      </dgm:t>
    </dgm:pt>
    <dgm:pt modelId="{F3745406-2CD2-4B21-A527-5B1CD163199F}" type="pres">
      <dgm:prSet presAssocID="{840DB102-EFC5-4C64-AA4D-248122B81875}" presName="linear" presStyleCnt="0">
        <dgm:presLayoutVars>
          <dgm:animLvl val="lvl"/>
          <dgm:resizeHandles val="exact"/>
        </dgm:presLayoutVars>
      </dgm:prSet>
      <dgm:spPr/>
    </dgm:pt>
    <dgm:pt modelId="{A878A6CD-9D09-40FE-84A3-8D91A954EB78}" type="pres">
      <dgm:prSet presAssocID="{7DB38130-F6D4-4BFF-B90F-A0C9FE649966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285AC56A-A04B-4C8C-BBD2-E0AC0CCDEAC0}" type="pres">
      <dgm:prSet presAssocID="{9410706D-1A87-4596-8601-22AA866E500B}" presName="spacer" presStyleCnt="0"/>
      <dgm:spPr/>
    </dgm:pt>
    <dgm:pt modelId="{DF5FB59F-5EBF-4990-9D89-B849F1AA303C}" type="pres">
      <dgm:prSet presAssocID="{196EC262-1DF2-467A-902C-18D84CFECB01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B257139-A99C-49A0-AE50-17557E29150D}" type="pres">
      <dgm:prSet presAssocID="{196EC262-1DF2-467A-902C-18D84CFECB01}" presName="childText" presStyleLbl="revTx" presStyleIdx="0" presStyleCnt="3">
        <dgm:presLayoutVars>
          <dgm:bulletEnabled val="1"/>
        </dgm:presLayoutVars>
      </dgm:prSet>
      <dgm:spPr/>
    </dgm:pt>
    <dgm:pt modelId="{EC48C6B0-B830-4CF5-8F99-E55A408A88A1}" type="pres">
      <dgm:prSet presAssocID="{E16D5D2E-7584-4E36-8788-788D900F9C0F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023B3083-033F-465C-82FA-7796D66FC5DE}" type="pres">
      <dgm:prSet presAssocID="{E16D5D2E-7584-4E36-8788-788D900F9C0F}" presName="childText" presStyleLbl="revTx" presStyleIdx="1" presStyleCnt="3">
        <dgm:presLayoutVars>
          <dgm:bulletEnabled val="1"/>
        </dgm:presLayoutVars>
      </dgm:prSet>
      <dgm:spPr/>
    </dgm:pt>
    <dgm:pt modelId="{17F736B6-972C-42F2-8D9C-3C1931900500}" type="pres">
      <dgm:prSet presAssocID="{AAF59CF7-3EAF-4981-8C43-FAAC0B9EC7B4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C138389F-BA63-4FED-AC82-A3FF139380A4}" type="pres">
      <dgm:prSet presAssocID="{AAF59CF7-3EAF-4981-8C43-FAAC0B9EC7B4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3390A00D-5EC6-4F24-B733-926237AA7164}" type="presOf" srcId="{A956FCE9-7260-4D1B-BE78-1C7BD959B3FF}" destId="{4B257139-A99C-49A0-AE50-17557E29150D}" srcOrd="0" destOrd="0" presId="urn:microsoft.com/office/officeart/2005/8/layout/vList2"/>
    <dgm:cxn modelId="{89EDCA15-C99D-43A3-A9AC-8720647CD3AF}" type="presOf" srcId="{8A6836D6-3DAD-491B-8273-2D24E26CBF14}" destId="{4B257139-A99C-49A0-AE50-17557E29150D}" srcOrd="0" destOrd="2" presId="urn:microsoft.com/office/officeart/2005/8/layout/vList2"/>
    <dgm:cxn modelId="{8813E41A-4BE5-4C26-8897-6040BE7B7CC1}" srcId="{AAF59CF7-3EAF-4981-8C43-FAAC0B9EC7B4}" destId="{EED5CEB9-7AEC-4401-8B20-6C4A7FA71578}" srcOrd="1" destOrd="0" parTransId="{F1259FEA-F61B-4BC5-8354-DC9DF7DD7DBD}" sibTransId="{34DD86E4-4790-4CA6-B229-510B15F481B8}"/>
    <dgm:cxn modelId="{FEA6D324-399E-4B2E-B5D1-1C281E4CABC8}" type="presOf" srcId="{196EC262-1DF2-467A-902C-18D84CFECB01}" destId="{DF5FB59F-5EBF-4990-9D89-B849F1AA303C}" srcOrd="0" destOrd="0" presId="urn:microsoft.com/office/officeart/2005/8/layout/vList2"/>
    <dgm:cxn modelId="{45B8842F-5508-4610-A527-B38B7370E456}" type="presOf" srcId="{AAF59CF7-3EAF-4981-8C43-FAAC0B9EC7B4}" destId="{17F736B6-972C-42F2-8D9C-3C1931900500}" srcOrd="0" destOrd="0" presId="urn:microsoft.com/office/officeart/2005/8/layout/vList2"/>
    <dgm:cxn modelId="{32EAD930-BC8D-46F6-9E37-FFD0289E97EA}" srcId="{840DB102-EFC5-4C64-AA4D-248122B81875}" destId="{E16D5D2E-7584-4E36-8788-788D900F9C0F}" srcOrd="2" destOrd="0" parTransId="{5080B626-8D85-4791-91CA-62747F79858C}" sibTransId="{B0D290DA-B582-4A33-B377-849DA714F649}"/>
    <dgm:cxn modelId="{2AF9E938-EA29-4838-87E2-F7675E957535}" type="presOf" srcId="{BAC091D2-92C4-4B37-BE11-CC37F309732C}" destId="{023B3083-033F-465C-82FA-7796D66FC5DE}" srcOrd="0" destOrd="1" presId="urn:microsoft.com/office/officeart/2005/8/layout/vList2"/>
    <dgm:cxn modelId="{556DB642-7C79-4E35-9A0B-2CB19AB352DE}" type="presOf" srcId="{E16D5D2E-7584-4E36-8788-788D900F9C0F}" destId="{EC48C6B0-B830-4CF5-8F99-E55A408A88A1}" srcOrd="0" destOrd="0" presId="urn:microsoft.com/office/officeart/2005/8/layout/vList2"/>
    <dgm:cxn modelId="{C760C642-891E-4611-B170-1764EA892D41}" srcId="{196EC262-1DF2-467A-902C-18D84CFECB01}" destId="{0D273D6D-51FC-4888-B862-273A6A74F035}" srcOrd="1" destOrd="0" parTransId="{699F73E4-9BD7-4644-9BF9-A1DED5293525}" sibTransId="{A90FE5A8-90F7-469F-9FB0-C7DE9E48E8A7}"/>
    <dgm:cxn modelId="{15674845-00B7-4C44-9737-F92BEFD71F7B}" type="presOf" srcId="{840DB102-EFC5-4C64-AA4D-248122B81875}" destId="{F3745406-2CD2-4B21-A527-5B1CD163199F}" srcOrd="0" destOrd="0" presId="urn:microsoft.com/office/officeart/2005/8/layout/vList2"/>
    <dgm:cxn modelId="{767E0A69-85F2-4610-935C-A0F01B830F65}" type="presOf" srcId="{35037BC2-63EC-443D-B0C4-E1B806B6CA43}" destId="{C138389F-BA63-4FED-AC82-A3FF139380A4}" srcOrd="0" destOrd="0" presId="urn:microsoft.com/office/officeart/2005/8/layout/vList2"/>
    <dgm:cxn modelId="{84743358-C1FB-4A4B-9416-9DF3BD6CF69E}" srcId="{196EC262-1DF2-467A-902C-18D84CFECB01}" destId="{A956FCE9-7260-4D1B-BE78-1C7BD959B3FF}" srcOrd="0" destOrd="0" parTransId="{45BEDEF6-0158-4F0A-8F5A-B37DFAEFB69E}" sibTransId="{575D3081-4AE0-4DF9-ABA7-659DD39747D4}"/>
    <dgm:cxn modelId="{791CDA7B-AE78-4E63-88A3-B2F0C9A340E1}" srcId="{E16D5D2E-7584-4E36-8788-788D900F9C0F}" destId="{BAC091D2-92C4-4B37-BE11-CC37F309732C}" srcOrd="1" destOrd="0" parTransId="{D12A9050-4E0F-41A3-B04D-ADB28B93DE00}" sibTransId="{3B7FA385-4915-44BF-8CA4-BCA01BC4C311}"/>
    <dgm:cxn modelId="{E279477D-E0FB-4F3A-81AF-4BC849381431}" srcId="{840DB102-EFC5-4C64-AA4D-248122B81875}" destId="{7DB38130-F6D4-4BFF-B90F-A0C9FE649966}" srcOrd="0" destOrd="0" parTransId="{8A156852-38E8-451A-9647-DA11D760396A}" sibTransId="{9410706D-1A87-4596-8601-22AA866E500B}"/>
    <dgm:cxn modelId="{59EAAF90-9590-4F8F-B055-FCCEBC113378}" srcId="{AAF59CF7-3EAF-4981-8C43-FAAC0B9EC7B4}" destId="{35037BC2-63EC-443D-B0C4-E1B806B6CA43}" srcOrd="0" destOrd="0" parTransId="{69D66D86-8233-4D7D-8A0D-0EF72919D3D3}" sibTransId="{8B346317-09B3-4BB8-84BF-C0C0980F1D51}"/>
    <dgm:cxn modelId="{660F3095-DE1E-4308-A217-9D6D928F0C0B}" type="presOf" srcId="{E64C8E70-7118-4916-8449-93FF3368DCA7}" destId="{4B257139-A99C-49A0-AE50-17557E29150D}" srcOrd="0" destOrd="3" presId="urn:microsoft.com/office/officeart/2005/8/layout/vList2"/>
    <dgm:cxn modelId="{3BC797A3-908C-41A5-9EF3-82A5D9E873DF}" type="presOf" srcId="{C20AE50F-6425-466B-82C5-697D42D21B1A}" destId="{023B3083-033F-465C-82FA-7796D66FC5DE}" srcOrd="0" destOrd="0" presId="urn:microsoft.com/office/officeart/2005/8/layout/vList2"/>
    <dgm:cxn modelId="{1F04B1A9-34E2-4031-8310-64068C78CB65}" type="presOf" srcId="{EED5CEB9-7AEC-4401-8B20-6C4A7FA71578}" destId="{C138389F-BA63-4FED-AC82-A3FF139380A4}" srcOrd="0" destOrd="1" presId="urn:microsoft.com/office/officeart/2005/8/layout/vList2"/>
    <dgm:cxn modelId="{4037FCB9-886D-4AEB-A6D3-608EB6851E77}" type="presOf" srcId="{0D273D6D-51FC-4888-B862-273A6A74F035}" destId="{4B257139-A99C-49A0-AE50-17557E29150D}" srcOrd="0" destOrd="1" presId="urn:microsoft.com/office/officeart/2005/8/layout/vList2"/>
    <dgm:cxn modelId="{60865FC7-9E78-432D-9856-18CF29BA8297}" srcId="{840DB102-EFC5-4C64-AA4D-248122B81875}" destId="{196EC262-1DF2-467A-902C-18D84CFECB01}" srcOrd="1" destOrd="0" parTransId="{E4F3A3CF-06EA-49D2-8555-169C3FDDA450}" sibTransId="{91312B18-F684-422D-838B-149F9D5F84EF}"/>
    <dgm:cxn modelId="{967029CE-7265-410C-9AFB-F6B42B03FE98}" srcId="{196EC262-1DF2-467A-902C-18D84CFECB01}" destId="{8A6836D6-3DAD-491B-8273-2D24E26CBF14}" srcOrd="2" destOrd="0" parTransId="{1AABE8F5-7395-492E-8889-9528EB5D5BE2}" sibTransId="{2EC6D253-89D8-488D-BF45-82344976A6CC}"/>
    <dgm:cxn modelId="{B48E7CDA-C9E1-454E-B7AB-1861D688BF8A}" srcId="{E16D5D2E-7584-4E36-8788-788D900F9C0F}" destId="{C20AE50F-6425-466B-82C5-697D42D21B1A}" srcOrd="0" destOrd="0" parTransId="{5386136B-11C8-4107-B614-D2673A828DB0}" sibTransId="{B4960ADD-E818-496C-BE5B-634B095D1F39}"/>
    <dgm:cxn modelId="{CDE187DB-1071-4936-8E2B-FAC74D78CDC3}" srcId="{840DB102-EFC5-4C64-AA4D-248122B81875}" destId="{AAF59CF7-3EAF-4981-8C43-FAAC0B9EC7B4}" srcOrd="3" destOrd="0" parTransId="{33FB5A84-38B1-456D-B961-7DE34386758A}" sibTransId="{AFFAC5A1-E20D-4CA8-80FB-B47549A5A4E5}"/>
    <dgm:cxn modelId="{474A59DE-5889-4D1C-9809-D13D70EA19D9}" type="presOf" srcId="{7DB38130-F6D4-4BFF-B90F-A0C9FE649966}" destId="{A878A6CD-9D09-40FE-84A3-8D91A954EB78}" srcOrd="0" destOrd="0" presId="urn:microsoft.com/office/officeart/2005/8/layout/vList2"/>
    <dgm:cxn modelId="{87A1AAE6-BDB5-4901-9392-DAFC029C855B}" srcId="{8A6836D6-3DAD-491B-8273-2D24E26CBF14}" destId="{E64C8E70-7118-4916-8449-93FF3368DCA7}" srcOrd="0" destOrd="0" parTransId="{F42560AE-E260-49D6-AC83-09345FF0FDF8}" sibTransId="{C7BE8071-F14B-4037-AB95-7951F9DC05C2}"/>
    <dgm:cxn modelId="{20BED97A-CBD2-42DD-83EF-5B5851C40932}" type="presParOf" srcId="{F3745406-2CD2-4B21-A527-5B1CD163199F}" destId="{A878A6CD-9D09-40FE-84A3-8D91A954EB78}" srcOrd="0" destOrd="0" presId="urn:microsoft.com/office/officeart/2005/8/layout/vList2"/>
    <dgm:cxn modelId="{9B4AFE61-BBED-4DDB-A573-08E5E48C695A}" type="presParOf" srcId="{F3745406-2CD2-4B21-A527-5B1CD163199F}" destId="{285AC56A-A04B-4C8C-BBD2-E0AC0CCDEAC0}" srcOrd="1" destOrd="0" presId="urn:microsoft.com/office/officeart/2005/8/layout/vList2"/>
    <dgm:cxn modelId="{5A75A45C-7A6A-4808-98DA-B6F000A130AB}" type="presParOf" srcId="{F3745406-2CD2-4B21-A527-5B1CD163199F}" destId="{DF5FB59F-5EBF-4990-9D89-B849F1AA303C}" srcOrd="2" destOrd="0" presId="urn:microsoft.com/office/officeart/2005/8/layout/vList2"/>
    <dgm:cxn modelId="{FF75741A-2C8C-4B38-982F-1B402C6F678C}" type="presParOf" srcId="{F3745406-2CD2-4B21-A527-5B1CD163199F}" destId="{4B257139-A99C-49A0-AE50-17557E29150D}" srcOrd="3" destOrd="0" presId="urn:microsoft.com/office/officeart/2005/8/layout/vList2"/>
    <dgm:cxn modelId="{C1D7A14E-BDDF-4D90-BF1E-133442B55331}" type="presParOf" srcId="{F3745406-2CD2-4B21-A527-5B1CD163199F}" destId="{EC48C6B0-B830-4CF5-8F99-E55A408A88A1}" srcOrd="4" destOrd="0" presId="urn:microsoft.com/office/officeart/2005/8/layout/vList2"/>
    <dgm:cxn modelId="{563FDE4A-FE56-4194-99D8-E903D9720BCC}" type="presParOf" srcId="{F3745406-2CD2-4B21-A527-5B1CD163199F}" destId="{023B3083-033F-465C-82FA-7796D66FC5DE}" srcOrd="5" destOrd="0" presId="urn:microsoft.com/office/officeart/2005/8/layout/vList2"/>
    <dgm:cxn modelId="{9F4D2CF8-F7E9-4B7C-86B7-08AF99A66476}" type="presParOf" srcId="{F3745406-2CD2-4B21-A527-5B1CD163199F}" destId="{17F736B6-972C-42F2-8D9C-3C1931900500}" srcOrd="6" destOrd="0" presId="urn:microsoft.com/office/officeart/2005/8/layout/vList2"/>
    <dgm:cxn modelId="{A7183112-9703-4536-9CDA-938DB52178BB}" type="presParOf" srcId="{F3745406-2CD2-4B21-A527-5B1CD163199F}" destId="{C138389F-BA63-4FED-AC82-A3FF139380A4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99CA8EF-5896-4215-9EA0-41959F802A9D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7F07DCE-240A-477D-AA1A-45F928E33FBD}">
      <dgm:prSet custT="1"/>
      <dgm:spPr/>
      <dgm:t>
        <a:bodyPr/>
        <a:lstStyle/>
        <a:p>
          <a:r>
            <a:rPr lang="en-US" sz="2000" dirty="0"/>
            <a:t>Connect with patient</a:t>
          </a:r>
        </a:p>
      </dgm:t>
    </dgm:pt>
    <dgm:pt modelId="{FF85C16E-1EA7-469C-9591-73A7B55DB3BE}" type="parTrans" cxnId="{66940003-19CE-41B9-BB67-57CD1A58F8B5}">
      <dgm:prSet/>
      <dgm:spPr/>
      <dgm:t>
        <a:bodyPr/>
        <a:lstStyle/>
        <a:p>
          <a:endParaRPr lang="en-US"/>
        </a:p>
      </dgm:t>
    </dgm:pt>
    <dgm:pt modelId="{8FDB13C7-9419-43EB-A8AF-CC4DF4AC8846}" type="sibTrans" cxnId="{66940003-19CE-41B9-BB67-57CD1A58F8B5}">
      <dgm:prSet/>
      <dgm:spPr/>
      <dgm:t>
        <a:bodyPr/>
        <a:lstStyle/>
        <a:p>
          <a:endParaRPr lang="en-US"/>
        </a:p>
      </dgm:t>
    </dgm:pt>
    <dgm:pt modelId="{D03B4C9A-F780-4E6E-B873-5F6F3A61C8CB}">
      <dgm:prSet custT="1"/>
      <dgm:spPr/>
      <dgm:t>
        <a:bodyPr/>
        <a:lstStyle/>
        <a:p>
          <a:r>
            <a:rPr lang="en-US" sz="2000" dirty="0"/>
            <a:t>Compassion</a:t>
          </a:r>
        </a:p>
      </dgm:t>
    </dgm:pt>
    <dgm:pt modelId="{B357022E-E5EC-4B50-8606-3877FD57264D}" type="parTrans" cxnId="{25BD8FD0-A30C-49CB-A72B-2915F631A9E8}">
      <dgm:prSet/>
      <dgm:spPr/>
      <dgm:t>
        <a:bodyPr/>
        <a:lstStyle/>
        <a:p>
          <a:endParaRPr lang="en-US"/>
        </a:p>
      </dgm:t>
    </dgm:pt>
    <dgm:pt modelId="{C215AEDC-F8F6-49CE-80A6-012103474A98}" type="sibTrans" cxnId="{25BD8FD0-A30C-49CB-A72B-2915F631A9E8}">
      <dgm:prSet/>
      <dgm:spPr/>
      <dgm:t>
        <a:bodyPr/>
        <a:lstStyle/>
        <a:p>
          <a:endParaRPr lang="en-US"/>
        </a:p>
      </dgm:t>
    </dgm:pt>
    <dgm:pt modelId="{949756A5-3922-4C65-8AC8-E9985F476B62}">
      <dgm:prSet custT="1"/>
      <dgm:spPr/>
      <dgm:t>
        <a:bodyPr/>
        <a:lstStyle/>
        <a:p>
          <a:r>
            <a:rPr lang="en-US" sz="2000" dirty="0"/>
            <a:t>Empathy</a:t>
          </a:r>
        </a:p>
      </dgm:t>
    </dgm:pt>
    <dgm:pt modelId="{03CBA94A-2971-4119-9C1F-21D0D9143EA6}" type="parTrans" cxnId="{FD145778-F7B3-424D-941A-73F997DD0233}">
      <dgm:prSet/>
      <dgm:spPr/>
      <dgm:t>
        <a:bodyPr/>
        <a:lstStyle/>
        <a:p>
          <a:endParaRPr lang="en-US"/>
        </a:p>
      </dgm:t>
    </dgm:pt>
    <dgm:pt modelId="{0A84A9BF-1B8B-46BD-99B2-4F179B57791E}" type="sibTrans" cxnId="{FD145778-F7B3-424D-941A-73F997DD0233}">
      <dgm:prSet/>
      <dgm:spPr/>
      <dgm:t>
        <a:bodyPr/>
        <a:lstStyle/>
        <a:p>
          <a:endParaRPr lang="en-US"/>
        </a:p>
      </dgm:t>
    </dgm:pt>
    <dgm:pt modelId="{9156461C-7F70-4BBF-9AB8-27E073497297}">
      <dgm:prSet custT="1"/>
      <dgm:spPr/>
      <dgm:t>
        <a:bodyPr/>
        <a:lstStyle/>
        <a:p>
          <a:r>
            <a:rPr lang="en-US" sz="2000" dirty="0"/>
            <a:t>Patience and Politeness</a:t>
          </a:r>
        </a:p>
      </dgm:t>
    </dgm:pt>
    <dgm:pt modelId="{D03F166E-5117-451B-81A0-3D4E5ED0B12F}" type="parTrans" cxnId="{0A30EF6A-E7C3-4FC4-A302-B547F69200A0}">
      <dgm:prSet/>
      <dgm:spPr/>
      <dgm:t>
        <a:bodyPr/>
        <a:lstStyle/>
        <a:p>
          <a:endParaRPr lang="en-US"/>
        </a:p>
      </dgm:t>
    </dgm:pt>
    <dgm:pt modelId="{63A74876-A5F9-4AB1-B9A0-DE4A8CE5EBBD}" type="sibTrans" cxnId="{0A30EF6A-E7C3-4FC4-A302-B547F69200A0}">
      <dgm:prSet/>
      <dgm:spPr/>
      <dgm:t>
        <a:bodyPr/>
        <a:lstStyle/>
        <a:p>
          <a:endParaRPr lang="en-US"/>
        </a:p>
      </dgm:t>
    </dgm:pt>
    <dgm:pt modelId="{C60D3231-88C3-4021-BF60-B4CE5B74326B}">
      <dgm:prSet custT="1"/>
      <dgm:spPr/>
      <dgm:t>
        <a:bodyPr/>
        <a:lstStyle/>
        <a:p>
          <a:r>
            <a:rPr lang="en-US" sz="2000" dirty="0"/>
            <a:t>Awareness</a:t>
          </a:r>
        </a:p>
      </dgm:t>
    </dgm:pt>
    <dgm:pt modelId="{163EC89D-2C0A-448E-A74A-4E1A7D000A8B}" type="parTrans" cxnId="{2CFE69C2-E3B9-4890-9D53-614E22A79FA0}">
      <dgm:prSet/>
      <dgm:spPr/>
      <dgm:t>
        <a:bodyPr/>
        <a:lstStyle/>
        <a:p>
          <a:endParaRPr lang="en-US"/>
        </a:p>
      </dgm:t>
    </dgm:pt>
    <dgm:pt modelId="{95FD9477-FBD9-4BDF-A2F1-98E57E8F0683}" type="sibTrans" cxnId="{2CFE69C2-E3B9-4890-9D53-614E22A79FA0}">
      <dgm:prSet/>
      <dgm:spPr/>
      <dgm:t>
        <a:bodyPr/>
        <a:lstStyle/>
        <a:p>
          <a:endParaRPr lang="en-US"/>
        </a:p>
      </dgm:t>
    </dgm:pt>
    <dgm:pt modelId="{A8A53EA0-5C28-460C-8B85-1F26C2271612}">
      <dgm:prSet custT="1"/>
      <dgm:spPr/>
      <dgm:t>
        <a:bodyPr/>
        <a:lstStyle/>
        <a:p>
          <a:r>
            <a:rPr lang="en-US" sz="2000" dirty="0"/>
            <a:t>Encouragement</a:t>
          </a:r>
        </a:p>
      </dgm:t>
    </dgm:pt>
    <dgm:pt modelId="{3A505B08-45C2-4247-AE46-F674A1E89646}" type="parTrans" cxnId="{1ACF6C2A-918B-4011-920F-125F1804C413}">
      <dgm:prSet/>
      <dgm:spPr/>
      <dgm:t>
        <a:bodyPr/>
        <a:lstStyle/>
        <a:p>
          <a:endParaRPr lang="en-US"/>
        </a:p>
      </dgm:t>
    </dgm:pt>
    <dgm:pt modelId="{FA70FAC0-D8E4-4479-80E0-96986CB5C73E}" type="sibTrans" cxnId="{1ACF6C2A-918B-4011-920F-125F1804C413}">
      <dgm:prSet/>
      <dgm:spPr/>
      <dgm:t>
        <a:bodyPr/>
        <a:lstStyle/>
        <a:p>
          <a:endParaRPr lang="en-US"/>
        </a:p>
      </dgm:t>
    </dgm:pt>
    <dgm:pt modelId="{243A9F54-304F-43FF-80EA-D769DC2A6FC8}">
      <dgm:prSet/>
      <dgm:spPr/>
      <dgm:t>
        <a:bodyPr/>
        <a:lstStyle/>
        <a:p>
          <a:endParaRPr lang="en-US"/>
        </a:p>
      </dgm:t>
    </dgm:pt>
    <dgm:pt modelId="{EB7CE0A3-0DA3-465C-A0B8-2904BCBDE5AD}" type="parTrans" cxnId="{44279C82-F8A8-4B99-9D6C-EF4B1ECF3E2A}">
      <dgm:prSet/>
      <dgm:spPr/>
      <dgm:t>
        <a:bodyPr/>
        <a:lstStyle/>
        <a:p>
          <a:endParaRPr lang="en-US"/>
        </a:p>
      </dgm:t>
    </dgm:pt>
    <dgm:pt modelId="{D27D09A9-7A6A-462A-BAB9-604B955D1BEC}" type="sibTrans" cxnId="{44279C82-F8A8-4B99-9D6C-EF4B1ECF3E2A}">
      <dgm:prSet/>
      <dgm:spPr/>
      <dgm:t>
        <a:bodyPr/>
        <a:lstStyle/>
        <a:p>
          <a:endParaRPr lang="en-US"/>
        </a:p>
      </dgm:t>
    </dgm:pt>
    <dgm:pt modelId="{572186FB-5811-425C-8AF8-104596E17D1B}" type="pres">
      <dgm:prSet presAssocID="{F99CA8EF-5896-4215-9EA0-41959F802A9D}" presName="compositeShape" presStyleCnt="0">
        <dgm:presLayoutVars>
          <dgm:chMax val="7"/>
          <dgm:dir/>
          <dgm:resizeHandles val="exact"/>
        </dgm:presLayoutVars>
      </dgm:prSet>
      <dgm:spPr/>
    </dgm:pt>
    <dgm:pt modelId="{7CE8438F-2DF5-4870-9289-0C4BD7F9DEB7}" type="pres">
      <dgm:prSet presAssocID="{A7F07DCE-240A-477D-AA1A-45F928E33FBD}" presName="circ1" presStyleLbl="vennNode1" presStyleIdx="0" presStyleCnt="7"/>
      <dgm:spPr/>
    </dgm:pt>
    <dgm:pt modelId="{B8AEE278-8D1C-4BAF-9550-673B976C8713}" type="pres">
      <dgm:prSet presAssocID="{A7F07DCE-240A-477D-AA1A-45F928E33FBD}" presName="circ1Tx" presStyleLbl="revTx" presStyleIdx="0" presStyleCnt="0" custScaleX="176314" custScaleY="159974" custLinFactNeighborX="-14438" custLinFactNeighborY="27257">
        <dgm:presLayoutVars>
          <dgm:chMax val="0"/>
          <dgm:chPref val="0"/>
          <dgm:bulletEnabled val="1"/>
        </dgm:presLayoutVars>
      </dgm:prSet>
      <dgm:spPr/>
    </dgm:pt>
    <dgm:pt modelId="{A88C9825-0A2E-449A-947A-C7EE9487B8FE}" type="pres">
      <dgm:prSet presAssocID="{D03B4C9A-F780-4E6E-B873-5F6F3A61C8CB}" presName="circ2" presStyleLbl="vennNode1" presStyleIdx="1" presStyleCnt="7"/>
      <dgm:spPr/>
    </dgm:pt>
    <dgm:pt modelId="{EA387E9E-0F3B-4DA6-9532-6EB73CF300FC}" type="pres">
      <dgm:prSet presAssocID="{D03B4C9A-F780-4E6E-B873-5F6F3A61C8CB}" presName="circ2Tx" presStyleLbl="revTx" presStyleIdx="0" presStyleCnt="0" custScaleX="227794" custScaleY="132558">
        <dgm:presLayoutVars>
          <dgm:chMax val="0"/>
          <dgm:chPref val="0"/>
          <dgm:bulletEnabled val="1"/>
        </dgm:presLayoutVars>
      </dgm:prSet>
      <dgm:spPr/>
    </dgm:pt>
    <dgm:pt modelId="{29D04BCB-58AF-4F97-B1BD-8BF630FC44F1}" type="pres">
      <dgm:prSet presAssocID="{949756A5-3922-4C65-8AC8-E9985F476B62}" presName="circ3" presStyleLbl="vennNode1" presStyleIdx="2" presStyleCnt="7"/>
      <dgm:spPr/>
    </dgm:pt>
    <dgm:pt modelId="{6FB4CAD2-9E0C-482D-8DC3-78685EC19BAA}" type="pres">
      <dgm:prSet presAssocID="{949756A5-3922-4C65-8AC8-E9985F476B62}" presName="circ3Tx" presStyleLbl="revTx" presStyleIdx="0" presStyleCnt="0" custScaleX="184162" custScaleY="121544">
        <dgm:presLayoutVars>
          <dgm:chMax val="0"/>
          <dgm:chPref val="0"/>
          <dgm:bulletEnabled val="1"/>
        </dgm:presLayoutVars>
      </dgm:prSet>
      <dgm:spPr/>
    </dgm:pt>
    <dgm:pt modelId="{B8FFED38-A170-4B67-8024-26502F04AA14}" type="pres">
      <dgm:prSet presAssocID="{9156461C-7F70-4BBF-9AB8-27E073497297}" presName="circ4" presStyleLbl="vennNode1" presStyleIdx="3" presStyleCnt="7"/>
      <dgm:spPr/>
    </dgm:pt>
    <dgm:pt modelId="{F5AF6235-D2BE-4D58-9782-E895033F9F52}" type="pres">
      <dgm:prSet presAssocID="{9156461C-7F70-4BBF-9AB8-27E073497297}" presName="circ4Tx" presStyleLbl="revTx" presStyleIdx="0" presStyleCnt="0" custLinFactNeighborX="-6563" custLinFactNeighborY="-18252">
        <dgm:presLayoutVars>
          <dgm:chMax val="0"/>
          <dgm:chPref val="0"/>
          <dgm:bulletEnabled val="1"/>
        </dgm:presLayoutVars>
      </dgm:prSet>
      <dgm:spPr/>
    </dgm:pt>
    <dgm:pt modelId="{8FBF0548-EDD9-4ACB-A9ED-C6BD2436EA1F}" type="pres">
      <dgm:prSet presAssocID="{C60D3231-88C3-4021-BF60-B4CE5B74326B}" presName="circ5" presStyleLbl="vennNode1" presStyleIdx="4" presStyleCnt="7"/>
      <dgm:spPr/>
    </dgm:pt>
    <dgm:pt modelId="{30A5F195-3C15-45D6-9AB5-ED1E471B1B7F}" type="pres">
      <dgm:prSet presAssocID="{C60D3231-88C3-4021-BF60-B4CE5B74326B}" presName="circ5Tx" presStyleLbl="revTx" presStyleIdx="0" presStyleCnt="0" custLinFactNeighborX="-40688" custLinFactNeighborY="-75288">
        <dgm:presLayoutVars>
          <dgm:chMax val="0"/>
          <dgm:chPref val="0"/>
          <dgm:bulletEnabled val="1"/>
        </dgm:presLayoutVars>
      </dgm:prSet>
      <dgm:spPr/>
    </dgm:pt>
    <dgm:pt modelId="{E8B86679-3D28-40EA-88CB-799FC007008E}" type="pres">
      <dgm:prSet presAssocID="{A8A53EA0-5C28-460C-8B85-1F26C2271612}" presName="circ6" presStyleLbl="vennNode1" presStyleIdx="5" presStyleCnt="7"/>
      <dgm:spPr/>
    </dgm:pt>
    <dgm:pt modelId="{A649F501-761B-41F5-9E12-1197E4C7AF56}" type="pres">
      <dgm:prSet presAssocID="{A8A53EA0-5C28-460C-8B85-1F26C2271612}" presName="circ6Tx" presStyleLbl="revTx" presStyleIdx="0" presStyleCnt="0" custScaleX="233662" custLinFactNeighborX="-35858" custLinFactNeighborY="-84188">
        <dgm:presLayoutVars>
          <dgm:chMax val="0"/>
          <dgm:chPref val="0"/>
          <dgm:bulletEnabled val="1"/>
        </dgm:presLayoutVars>
      </dgm:prSet>
      <dgm:spPr/>
    </dgm:pt>
    <dgm:pt modelId="{BE1F832D-1E48-43DC-8B72-4485A5FD53CF}" type="pres">
      <dgm:prSet presAssocID="{243A9F54-304F-43FF-80EA-D769DC2A6FC8}" presName="circ7" presStyleLbl="vennNode1" presStyleIdx="6" presStyleCnt="7"/>
      <dgm:spPr/>
    </dgm:pt>
    <dgm:pt modelId="{EBF291DE-12A3-4830-A76A-6A312E93F869}" type="pres">
      <dgm:prSet presAssocID="{243A9F54-304F-43FF-80EA-D769DC2A6FC8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66940003-19CE-41B9-BB67-57CD1A58F8B5}" srcId="{F99CA8EF-5896-4215-9EA0-41959F802A9D}" destId="{A7F07DCE-240A-477D-AA1A-45F928E33FBD}" srcOrd="0" destOrd="0" parTransId="{FF85C16E-1EA7-469C-9591-73A7B55DB3BE}" sibTransId="{8FDB13C7-9419-43EB-A8AF-CC4DF4AC8846}"/>
    <dgm:cxn modelId="{3C2DBB28-3510-4FA9-A727-FE9F1B2C005B}" type="presOf" srcId="{9156461C-7F70-4BBF-9AB8-27E073497297}" destId="{F5AF6235-D2BE-4D58-9782-E895033F9F52}" srcOrd="0" destOrd="0" presId="urn:microsoft.com/office/officeart/2005/8/layout/venn1"/>
    <dgm:cxn modelId="{1ACF6C2A-918B-4011-920F-125F1804C413}" srcId="{F99CA8EF-5896-4215-9EA0-41959F802A9D}" destId="{A8A53EA0-5C28-460C-8B85-1F26C2271612}" srcOrd="5" destOrd="0" parTransId="{3A505B08-45C2-4247-AE46-F674A1E89646}" sibTransId="{FA70FAC0-D8E4-4479-80E0-96986CB5C73E}"/>
    <dgm:cxn modelId="{5F144B4A-BAE0-4BB1-B1BE-24A9B9A210EC}" type="presOf" srcId="{949756A5-3922-4C65-8AC8-E9985F476B62}" destId="{6FB4CAD2-9E0C-482D-8DC3-78685EC19BAA}" srcOrd="0" destOrd="0" presId="urn:microsoft.com/office/officeart/2005/8/layout/venn1"/>
    <dgm:cxn modelId="{0A30EF6A-E7C3-4FC4-A302-B547F69200A0}" srcId="{F99CA8EF-5896-4215-9EA0-41959F802A9D}" destId="{9156461C-7F70-4BBF-9AB8-27E073497297}" srcOrd="3" destOrd="0" parTransId="{D03F166E-5117-451B-81A0-3D4E5ED0B12F}" sibTransId="{63A74876-A5F9-4AB1-B9A0-DE4A8CE5EBBD}"/>
    <dgm:cxn modelId="{FD145778-F7B3-424D-941A-73F997DD0233}" srcId="{F99CA8EF-5896-4215-9EA0-41959F802A9D}" destId="{949756A5-3922-4C65-8AC8-E9985F476B62}" srcOrd="2" destOrd="0" parTransId="{03CBA94A-2971-4119-9C1F-21D0D9143EA6}" sibTransId="{0A84A9BF-1B8B-46BD-99B2-4F179B57791E}"/>
    <dgm:cxn modelId="{8489CA5A-17FC-4EF3-89A4-D3D565BE76C9}" type="presOf" srcId="{D03B4C9A-F780-4E6E-B873-5F6F3A61C8CB}" destId="{EA387E9E-0F3B-4DA6-9532-6EB73CF300FC}" srcOrd="0" destOrd="0" presId="urn:microsoft.com/office/officeart/2005/8/layout/venn1"/>
    <dgm:cxn modelId="{2AD5B47D-6C93-4ADD-9F5A-25FDEEFB1FA7}" type="presOf" srcId="{C60D3231-88C3-4021-BF60-B4CE5B74326B}" destId="{30A5F195-3C15-45D6-9AB5-ED1E471B1B7F}" srcOrd="0" destOrd="0" presId="urn:microsoft.com/office/officeart/2005/8/layout/venn1"/>
    <dgm:cxn modelId="{44279C82-F8A8-4B99-9D6C-EF4B1ECF3E2A}" srcId="{F99CA8EF-5896-4215-9EA0-41959F802A9D}" destId="{243A9F54-304F-43FF-80EA-D769DC2A6FC8}" srcOrd="6" destOrd="0" parTransId="{EB7CE0A3-0DA3-465C-A0B8-2904BCBDE5AD}" sibTransId="{D27D09A9-7A6A-462A-BAB9-604B955D1BEC}"/>
    <dgm:cxn modelId="{66F6E5A3-1F07-4896-939D-B922D62A2D5A}" type="presOf" srcId="{243A9F54-304F-43FF-80EA-D769DC2A6FC8}" destId="{EBF291DE-12A3-4830-A76A-6A312E93F869}" srcOrd="0" destOrd="0" presId="urn:microsoft.com/office/officeart/2005/8/layout/venn1"/>
    <dgm:cxn modelId="{B7CF0CBA-D85F-4E92-9659-C37EA8E8F719}" type="presOf" srcId="{A7F07DCE-240A-477D-AA1A-45F928E33FBD}" destId="{B8AEE278-8D1C-4BAF-9550-673B976C8713}" srcOrd="0" destOrd="0" presId="urn:microsoft.com/office/officeart/2005/8/layout/venn1"/>
    <dgm:cxn modelId="{BE1044C1-4418-48E1-B784-59EDCECD1A12}" type="presOf" srcId="{F99CA8EF-5896-4215-9EA0-41959F802A9D}" destId="{572186FB-5811-425C-8AF8-104596E17D1B}" srcOrd="0" destOrd="0" presId="urn:microsoft.com/office/officeart/2005/8/layout/venn1"/>
    <dgm:cxn modelId="{2CFE69C2-E3B9-4890-9D53-614E22A79FA0}" srcId="{F99CA8EF-5896-4215-9EA0-41959F802A9D}" destId="{C60D3231-88C3-4021-BF60-B4CE5B74326B}" srcOrd="4" destOrd="0" parTransId="{163EC89D-2C0A-448E-A74A-4E1A7D000A8B}" sibTransId="{95FD9477-FBD9-4BDF-A2F1-98E57E8F0683}"/>
    <dgm:cxn modelId="{817203C3-ED60-4294-A14C-9C45A12EFBDF}" type="presOf" srcId="{A8A53EA0-5C28-460C-8B85-1F26C2271612}" destId="{A649F501-761B-41F5-9E12-1197E4C7AF56}" srcOrd="0" destOrd="0" presId="urn:microsoft.com/office/officeart/2005/8/layout/venn1"/>
    <dgm:cxn modelId="{25BD8FD0-A30C-49CB-A72B-2915F631A9E8}" srcId="{F99CA8EF-5896-4215-9EA0-41959F802A9D}" destId="{D03B4C9A-F780-4E6E-B873-5F6F3A61C8CB}" srcOrd="1" destOrd="0" parTransId="{B357022E-E5EC-4B50-8606-3877FD57264D}" sibTransId="{C215AEDC-F8F6-49CE-80A6-012103474A98}"/>
    <dgm:cxn modelId="{B8884BAD-7E89-4857-8C59-041FC533708E}" type="presParOf" srcId="{572186FB-5811-425C-8AF8-104596E17D1B}" destId="{7CE8438F-2DF5-4870-9289-0C4BD7F9DEB7}" srcOrd="0" destOrd="0" presId="urn:microsoft.com/office/officeart/2005/8/layout/venn1"/>
    <dgm:cxn modelId="{D5C60FF3-F023-42C7-9E1E-04D7A165A1EB}" type="presParOf" srcId="{572186FB-5811-425C-8AF8-104596E17D1B}" destId="{B8AEE278-8D1C-4BAF-9550-673B976C8713}" srcOrd="1" destOrd="0" presId="urn:microsoft.com/office/officeart/2005/8/layout/venn1"/>
    <dgm:cxn modelId="{BD588A6E-6C62-439A-9B3D-7DBE71B029A0}" type="presParOf" srcId="{572186FB-5811-425C-8AF8-104596E17D1B}" destId="{A88C9825-0A2E-449A-947A-C7EE9487B8FE}" srcOrd="2" destOrd="0" presId="urn:microsoft.com/office/officeart/2005/8/layout/venn1"/>
    <dgm:cxn modelId="{C7BDDE9C-8F65-4965-99DA-A17A2E187E6F}" type="presParOf" srcId="{572186FB-5811-425C-8AF8-104596E17D1B}" destId="{EA387E9E-0F3B-4DA6-9532-6EB73CF300FC}" srcOrd="3" destOrd="0" presId="urn:microsoft.com/office/officeart/2005/8/layout/venn1"/>
    <dgm:cxn modelId="{5022EF85-AF8A-435D-B198-101A6641982A}" type="presParOf" srcId="{572186FB-5811-425C-8AF8-104596E17D1B}" destId="{29D04BCB-58AF-4F97-B1BD-8BF630FC44F1}" srcOrd="4" destOrd="0" presId="urn:microsoft.com/office/officeart/2005/8/layout/venn1"/>
    <dgm:cxn modelId="{87977DB7-AF65-4FC0-9EDC-C3474DFAAC40}" type="presParOf" srcId="{572186FB-5811-425C-8AF8-104596E17D1B}" destId="{6FB4CAD2-9E0C-482D-8DC3-78685EC19BAA}" srcOrd="5" destOrd="0" presId="urn:microsoft.com/office/officeart/2005/8/layout/venn1"/>
    <dgm:cxn modelId="{6B37F2BA-324A-42BD-9C10-07AC6C9140F9}" type="presParOf" srcId="{572186FB-5811-425C-8AF8-104596E17D1B}" destId="{B8FFED38-A170-4B67-8024-26502F04AA14}" srcOrd="6" destOrd="0" presId="urn:microsoft.com/office/officeart/2005/8/layout/venn1"/>
    <dgm:cxn modelId="{FC0CFC44-2511-492E-B98A-30C523925889}" type="presParOf" srcId="{572186FB-5811-425C-8AF8-104596E17D1B}" destId="{F5AF6235-D2BE-4D58-9782-E895033F9F52}" srcOrd="7" destOrd="0" presId="urn:microsoft.com/office/officeart/2005/8/layout/venn1"/>
    <dgm:cxn modelId="{1A054224-B67F-4CF2-9A3D-9A7DD0D541AC}" type="presParOf" srcId="{572186FB-5811-425C-8AF8-104596E17D1B}" destId="{8FBF0548-EDD9-4ACB-A9ED-C6BD2436EA1F}" srcOrd="8" destOrd="0" presId="urn:microsoft.com/office/officeart/2005/8/layout/venn1"/>
    <dgm:cxn modelId="{BA18B109-F4F0-47C3-856E-B6A8BE53181C}" type="presParOf" srcId="{572186FB-5811-425C-8AF8-104596E17D1B}" destId="{30A5F195-3C15-45D6-9AB5-ED1E471B1B7F}" srcOrd="9" destOrd="0" presId="urn:microsoft.com/office/officeart/2005/8/layout/venn1"/>
    <dgm:cxn modelId="{2EDE4EB4-60FC-4268-9D04-C97DDDD8C9A2}" type="presParOf" srcId="{572186FB-5811-425C-8AF8-104596E17D1B}" destId="{E8B86679-3D28-40EA-88CB-799FC007008E}" srcOrd="10" destOrd="0" presId="urn:microsoft.com/office/officeart/2005/8/layout/venn1"/>
    <dgm:cxn modelId="{119FC6F2-1601-419F-9CE0-E348DD182FE5}" type="presParOf" srcId="{572186FB-5811-425C-8AF8-104596E17D1B}" destId="{A649F501-761B-41F5-9E12-1197E4C7AF56}" srcOrd="11" destOrd="0" presId="urn:microsoft.com/office/officeart/2005/8/layout/venn1"/>
    <dgm:cxn modelId="{37770C8C-9F07-4807-A31A-8501AB32F2E0}" type="presParOf" srcId="{572186FB-5811-425C-8AF8-104596E17D1B}" destId="{BE1F832D-1E48-43DC-8B72-4485A5FD53CF}" srcOrd="12" destOrd="0" presId="urn:microsoft.com/office/officeart/2005/8/layout/venn1"/>
    <dgm:cxn modelId="{1A34E3B6-87AE-4BCF-9F7D-4B873ECEA3B3}" type="presParOf" srcId="{572186FB-5811-425C-8AF8-104596E17D1B}" destId="{EBF291DE-12A3-4830-A76A-6A312E93F869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2C0A37-D185-47DC-AC5C-3C91D5C3288A}">
      <dsp:nvSpPr>
        <dsp:cNvPr id="0" name=""/>
        <dsp:cNvSpPr/>
      </dsp:nvSpPr>
      <dsp:spPr>
        <a:xfrm>
          <a:off x="822959" y="0"/>
          <a:ext cx="9326880" cy="432511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875055-B8EF-458B-B6AA-3D39C62B9B8B}">
      <dsp:nvSpPr>
        <dsp:cNvPr id="0" name=""/>
        <dsp:cNvSpPr/>
      </dsp:nvSpPr>
      <dsp:spPr>
        <a:xfrm>
          <a:off x="25202" y="1320387"/>
          <a:ext cx="3479095" cy="17300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Make a connection</a:t>
          </a:r>
        </a:p>
      </dsp:txBody>
      <dsp:txXfrm>
        <a:off x="109656" y="1404841"/>
        <a:ext cx="3310187" cy="1561136"/>
      </dsp:txXfrm>
    </dsp:sp>
    <dsp:sp modelId="{DB7FE5A9-AED6-463F-9E5C-6460ADFB4793}">
      <dsp:nvSpPr>
        <dsp:cNvPr id="0" name=""/>
        <dsp:cNvSpPr/>
      </dsp:nvSpPr>
      <dsp:spPr>
        <a:xfrm>
          <a:off x="3746852" y="1297533"/>
          <a:ext cx="3479095" cy="17300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/>
            <a:t>EMPATHY</a:t>
          </a:r>
        </a:p>
      </dsp:txBody>
      <dsp:txXfrm>
        <a:off x="3831306" y="1381987"/>
        <a:ext cx="3310187" cy="1561136"/>
      </dsp:txXfrm>
    </dsp:sp>
    <dsp:sp modelId="{001D9D48-CFE3-4978-A4F9-FF5961DE0F2D}">
      <dsp:nvSpPr>
        <dsp:cNvPr id="0" name=""/>
        <dsp:cNvSpPr/>
      </dsp:nvSpPr>
      <dsp:spPr>
        <a:xfrm>
          <a:off x="7493570" y="1297533"/>
          <a:ext cx="3479095" cy="17300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/>
            <a:t>COMPASSION</a:t>
          </a:r>
        </a:p>
      </dsp:txBody>
      <dsp:txXfrm>
        <a:off x="7578024" y="1381987"/>
        <a:ext cx="3310187" cy="15611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1C5097-A6AC-4827-BE10-91FEEBA191F1}">
      <dsp:nvSpPr>
        <dsp:cNvPr id="0" name=""/>
        <dsp:cNvSpPr/>
      </dsp:nvSpPr>
      <dsp:spPr>
        <a:xfrm>
          <a:off x="3811981" y="73894"/>
          <a:ext cx="3546957" cy="354695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Making a connection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Make a personal connection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Patient should feel comfortable enough to be open up</a:t>
          </a:r>
        </a:p>
      </dsp:txBody>
      <dsp:txXfrm>
        <a:off x="4284908" y="694612"/>
        <a:ext cx="2601102" cy="1596130"/>
      </dsp:txXfrm>
    </dsp:sp>
    <dsp:sp modelId="{67B47B41-7FCB-4D50-A509-E4B056C42C89}">
      <dsp:nvSpPr>
        <dsp:cNvPr id="0" name=""/>
        <dsp:cNvSpPr/>
      </dsp:nvSpPr>
      <dsp:spPr>
        <a:xfrm>
          <a:off x="5091841" y="2290743"/>
          <a:ext cx="3546957" cy="354695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Empathy: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Be perceptive of what the patient is feeling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Understand what they are going through</a:t>
          </a:r>
        </a:p>
      </dsp:txBody>
      <dsp:txXfrm>
        <a:off x="6176619" y="3207040"/>
        <a:ext cx="2128174" cy="1950826"/>
      </dsp:txXfrm>
    </dsp:sp>
    <dsp:sp modelId="{0B86E21A-A325-4FFA-8366-8E621AF8AA97}">
      <dsp:nvSpPr>
        <dsp:cNvPr id="0" name=""/>
        <dsp:cNvSpPr/>
      </dsp:nvSpPr>
      <dsp:spPr>
        <a:xfrm>
          <a:off x="2532120" y="2290743"/>
          <a:ext cx="3546957" cy="354695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Compassion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Be present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Make the patient feel safe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Show that you care </a:t>
          </a:r>
        </a:p>
      </dsp:txBody>
      <dsp:txXfrm>
        <a:off x="2866125" y="3207040"/>
        <a:ext cx="2128174" cy="19508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96B0E8-968C-4C48-8F46-C458E282B068}">
      <dsp:nvSpPr>
        <dsp:cNvPr id="0" name=""/>
        <dsp:cNvSpPr/>
      </dsp:nvSpPr>
      <dsp:spPr>
        <a:xfrm>
          <a:off x="0" y="59998"/>
          <a:ext cx="10972800" cy="6475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Introduce yourself and give a brief summary of the CCM program</a:t>
          </a:r>
        </a:p>
      </dsp:txBody>
      <dsp:txXfrm>
        <a:off x="31613" y="91611"/>
        <a:ext cx="10909574" cy="584369"/>
      </dsp:txXfrm>
    </dsp:sp>
    <dsp:sp modelId="{7D869C6D-C0F8-451D-BCCD-7D3A8DBD68AF}">
      <dsp:nvSpPr>
        <dsp:cNvPr id="0" name=""/>
        <dsp:cNvSpPr/>
      </dsp:nvSpPr>
      <dsp:spPr>
        <a:xfrm>
          <a:off x="0" y="707593"/>
          <a:ext cx="10972800" cy="447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386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kern="1200" dirty="0"/>
            <a:t>After introducing the program, ask the patient if they understand.  </a:t>
          </a:r>
        </a:p>
      </dsp:txBody>
      <dsp:txXfrm>
        <a:off x="0" y="707593"/>
        <a:ext cx="10972800" cy="447120"/>
      </dsp:txXfrm>
    </dsp:sp>
    <dsp:sp modelId="{9BAE861F-DC98-4394-88C2-895E44CC5259}">
      <dsp:nvSpPr>
        <dsp:cNvPr id="0" name=""/>
        <dsp:cNvSpPr/>
      </dsp:nvSpPr>
      <dsp:spPr>
        <a:xfrm>
          <a:off x="0" y="1154713"/>
          <a:ext cx="10972800" cy="6475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Ask how the patient is doing</a:t>
          </a:r>
        </a:p>
      </dsp:txBody>
      <dsp:txXfrm>
        <a:off x="31613" y="1186326"/>
        <a:ext cx="10909574" cy="584369"/>
      </dsp:txXfrm>
    </dsp:sp>
    <dsp:sp modelId="{C657FA0F-8F49-49C4-85A8-2B32E27CD518}">
      <dsp:nvSpPr>
        <dsp:cNvPr id="0" name=""/>
        <dsp:cNvSpPr/>
      </dsp:nvSpPr>
      <dsp:spPr>
        <a:xfrm>
          <a:off x="0" y="1802308"/>
          <a:ext cx="10972800" cy="10898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386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kern="1200"/>
            <a:t>Allow time for a response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kern="1200"/>
            <a:t>Patients may be scared/anxious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kern="1200"/>
            <a:t>Help them feel safe </a:t>
          </a:r>
        </a:p>
      </dsp:txBody>
      <dsp:txXfrm>
        <a:off x="0" y="1802308"/>
        <a:ext cx="10972800" cy="1089854"/>
      </dsp:txXfrm>
    </dsp:sp>
    <dsp:sp modelId="{6BEEDAD3-BA1D-4E7A-B085-4ECD9A34EAF3}">
      <dsp:nvSpPr>
        <dsp:cNvPr id="0" name=""/>
        <dsp:cNvSpPr/>
      </dsp:nvSpPr>
      <dsp:spPr>
        <a:xfrm>
          <a:off x="0" y="2892163"/>
          <a:ext cx="10972800" cy="6475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Shift over to the patient’s real interests</a:t>
          </a:r>
        </a:p>
      </dsp:txBody>
      <dsp:txXfrm>
        <a:off x="31613" y="2923776"/>
        <a:ext cx="10909574" cy="584369"/>
      </dsp:txXfrm>
    </dsp:sp>
    <dsp:sp modelId="{1F38DE27-8FA7-4276-80B3-4083DD7CD2F3}">
      <dsp:nvSpPr>
        <dsp:cNvPr id="0" name=""/>
        <dsp:cNvSpPr/>
      </dsp:nvSpPr>
      <dsp:spPr>
        <a:xfrm>
          <a:off x="0" y="3617518"/>
          <a:ext cx="10972800" cy="6475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Personal interaction</a:t>
          </a:r>
        </a:p>
      </dsp:txBody>
      <dsp:txXfrm>
        <a:off x="31613" y="3649131"/>
        <a:ext cx="10909574" cy="5843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94474A-410D-4E8C-AAE6-76409890954A}">
      <dsp:nvSpPr>
        <dsp:cNvPr id="0" name=""/>
        <dsp:cNvSpPr/>
      </dsp:nvSpPr>
      <dsp:spPr>
        <a:xfrm>
          <a:off x="0" y="118684"/>
          <a:ext cx="10972800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i="1" kern="1200" dirty="0"/>
            <a:t>While the patient is talking, check patient information</a:t>
          </a:r>
        </a:p>
      </dsp:txBody>
      <dsp:txXfrm>
        <a:off x="24588" y="143272"/>
        <a:ext cx="10923624" cy="454509"/>
      </dsp:txXfrm>
    </dsp:sp>
    <dsp:sp modelId="{4234C1A6-AA8F-4331-8D03-F74229F86CB4}">
      <dsp:nvSpPr>
        <dsp:cNvPr id="0" name=""/>
        <dsp:cNvSpPr/>
      </dsp:nvSpPr>
      <dsp:spPr>
        <a:xfrm>
          <a:off x="0" y="682849"/>
          <a:ext cx="10972800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Patient contact info</a:t>
          </a:r>
        </a:p>
      </dsp:txBody>
      <dsp:txXfrm>
        <a:off x="24588" y="707437"/>
        <a:ext cx="10923624" cy="454509"/>
      </dsp:txXfrm>
    </dsp:sp>
    <dsp:sp modelId="{BC9952A0-27B8-44CD-A8A3-FBAD7AED99D3}">
      <dsp:nvSpPr>
        <dsp:cNvPr id="0" name=""/>
        <dsp:cNvSpPr/>
      </dsp:nvSpPr>
      <dsp:spPr>
        <a:xfrm>
          <a:off x="0" y="1247014"/>
          <a:ext cx="10972800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Patient conditions</a:t>
          </a:r>
        </a:p>
      </dsp:txBody>
      <dsp:txXfrm>
        <a:off x="24588" y="1271602"/>
        <a:ext cx="10923624" cy="454509"/>
      </dsp:txXfrm>
    </dsp:sp>
    <dsp:sp modelId="{425BCD10-7A8C-41AE-8D32-4746FBB276BE}">
      <dsp:nvSpPr>
        <dsp:cNvPr id="0" name=""/>
        <dsp:cNvSpPr/>
      </dsp:nvSpPr>
      <dsp:spPr>
        <a:xfrm>
          <a:off x="0" y="1811179"/>
          <a:ext cx="10972800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Problem list </a:t>
          </a:r>
        </a:p>
      </dsp:txBody>
      <dsp:txXfrm>
        <a:off x="24588" y="1835767"/>
        <a:ext cx="10923624" cy="454509"/>
      </dsp:txXfrm>
    </dsp:sp>
    <dsp:sp modelId="{F74B9DF7-82AF-4BCE-8BA5-130E38535F47}">
      <dsp:nvSpPr>
        <dsp:cNvPr id="0" name=""/>
        <dsp:cNvSpPr/>
      </dsp:nvSpPr>
      <dsp:spPr>
        <a:xfrm>
          <a:off x="0" y="2314864"/>
          <a:ext cx="10972800" cy="5542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386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/>
            <a:t>Previous visit chief complaint/symptoms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/>
            <a:t>Ask about symptoms individually, giving time for patient to respond</a:t>
          </a:r>
        </a:p>
      </dsp:txBody>
      <dsp:txXfrm>
        <a:off x="0" y="2314864"/>
        <a:ext cx="10972800" cy="554242"/>
      </dsp:txXfrm>
    </dsp:sp>
    <dsp:sp modelId="{AF840BDA-0DA0-44E8-AB31-EFA9B211A866}">
      <dsp:nvSpPr>
        <dsp:cNvPr id="0" name=""/>
        <dsp:cNvSpPr/>
      </dsp:nvSpPr>
      <dsp:spPr>
        <a:xfrm>
          <a:off x="0" y="2869107"/>
          <a:ext cx="10972800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Medication History, side effects, and interactions</a:t>
          </a:r>
        </a:p>
      </dsp:txBody>
      <dsp:txXfrm>
        <a:off x="24588" y="2893695"/>
        <a:ext cx="10923624" cy="454509"/>
      </dsp:txXfrm>
    </dsp:sp>
    <dsp:sp modelId="{02782886-8E33-41FD-820D-1EF251958A1A}">
      <dsp:nvSpPr>
        <dsp:cNvPr id="0" name=""/>
        <dsp:cNvSpPr/>
      </dsp:nvSpPr>
      <dsp:spPr>
        <a:xfrm>
          <a:off x="0" y="3372792"/>
          <a:ext cx="10972800" cy="1108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386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/>
            <a:t>ALWAYS check this – allows you to see common medication effects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/>
            <a:t>Ex. Diabetic + Hypertension = Beta blocker + Sulfonylurea </a:t>
          </a:r>
          <a:r>
            <a:rPr lang="en-US" sz="1600" kern="1200">
              <a:sym typeface="Wingdings" panose="05000000000000000000" pitchFamily="2" charset="2"/>
            </a:rPr>
            <a:t></a:t>
          </a:r>
          <a:r>
            <a:rPr lang="en-US" sz="1600" kern="1200"/>
            <a:t> Hypoglycemia</a:t>
          </a:r>
        </a:p>
        <a:p>
          <a:pPr marL="514350" lvl="3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/>
            <a:t>Diaphoresis – commonly noticeable effect.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/>
            <a:t>Most patients will NOT know the side effects of the various meds</a:t>
          </a:r>
        </a:p>
      </dsp:txBody>
      <dsp:txXfrm>
        <a:off x="0" y="3372792"/>
        <a:ext cx="10972800" cy="110848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4F5A12-AA2E-48F8-8745-44A8D1437654}">
      <dsp:nvSpPr>
        <dsp:cNvPr id="0" name=""/>
        <dsp:cNvSpPr/>
      </dsp:nvSpPr>
      <dsp:spPr>
        <a:xfrm>
          <a:off x="0" y="47387"/>
          <a:ext cx="10972800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Blood pressure/Blood Glucose Checks</a:t>
          </a:r>
        </a:p>
      </dsp:txBody>
      <dsp:txXfrm>
        <a:off x="25759" y="73146"/>
        <a:ext cx="10921282" cy="476152"/>
      </dsp:txXfrm>
    </dsp:sp>
    <dsp:sp modelId="{FF120FD5-2489-4F80-B269-2A2AFDCE9F21}">
      <dsp:nvSpPr>
        <dsp:cNvPr id="0" name=""/>
        <dsp:cNvSpPr/>
      </dsp:nvSpPr>
      <dsp:spPr>
        <a:xfrm>
          <a:off x="0" y="575057"/>
          <a:ext cx="10972800" cy="8880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386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/>
            <a:t>Ask if they check every day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/>
            <a:t>What are the recent values?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/>
            <a:t>Document any valuable information the patient may give. </a:t>
          </a:r>
        </a:p>
      </dsp:txBody>
      <dsp:txXfrm>
        <a:off x="0" y="575057"/>
        <a:ext cx="10972800" cy="888030"/>
      </dsp:txXfrm>
    </dsp:sp>
    <dsp:sp modelId="{0B2A6F8A-A1A8-48C9-9067-17D05089EBBF}">
      <dsp:nvSpPr>
        <dsp:cNvPr id="0" name=""/>
        <dsp:cNvSpPr/>
      </dsp:nvSpPr>
      <dsp:spPr>
        <a:xfrm>
          <a:off x="0" y="1463087"/>
          <a:ext cx="10972800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Past visits or Visit History</a:t>
          </a:r>
        </a:p>
      </dsp:txBody>
      <dsp:txXfrm>
        <a:off x="25759" y="1488846"/>
        <a:ext cx="10921282" cy="476152"/>
      </dsp:txXfrm>
    </dsp:sp>
    <dsp:sp modelId="{7D9049FC-B1F6-480C-8CB7-77B5DF9FC11A}">
      <dsp:nvSpPr>
        <dsp:cNvPr id="0" name=""/>
        <dsp:cNvSpPr/>
      </dsp:nvSpPr>
      <dsp:spPr>
        <a:xfrm>
          <a:off x="0" y="1990757"/>
          <a:ext cx="10972800" cy="5920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386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 dirty="0"/>
            <a:t>You are checking to see the last time they saw their PCP as confirmation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 dirty="0"/>
            <a:t>Use Visit history to see physicians notes to see previous meds and other documentation.</a:t>
          </a:r>
        </a:p>
      </dsp:txBody>
      <dsp:txXfrm>
        <a:off x="0" y="1990757"/>
        <a:ext cx="10972800" cy="592020"/>
      </dsp:txXfrm>
    </dsp:sp>
    <dsp:sp modelId="{66E6632C-9CFE-491B-962B-B799D4029669}">
      <dsp:nvSpPr>
        <dsp:cNvPr id="0" name=""/>
        <dsp:cNvSpPr/>
      </dsp:nvSpPr>
      <dsp:spPr>
        <a:xfrm>
          <a:off x="0" y="2582777"/>
          <a:ext cx="10972800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Future appointments</a:t>
          </a:r>
        </a:p>
      </dsp:txBody>
      <dsp:txXfrm>
        <a:off x="25759" y="2608536"/>
        <a:ext cx="10921282" cy="476152"/>
      </dsp:txXfrm>
    </dsp:sp>
    <dsp:sp modelId="{B291EEAA-F62D-4952-B8B3-539F4479E93E}">
      <dsp:nvSpPr>
        <dsp:cNvPr id="0" name=""/>
        <dsp:cNvSpPr/>
      </dsp:nvSpPr>
      <dsp:spPr>
        <a:xfrm>
          <a:off x="0" y="3110447"/>
          <a:ext cx="10972800" cy="1184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386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/>
            <a:t>If they have already made an appointment, be sure to confirm it in your notes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/>
            <a:t>If they have not:</a:t>
          </a:r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/>
            <a:t>Are able to call themselves – allow them to do so</a:t>
          </a:r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/>
            <a:t>Not able to call – Let them know you can do it for them</a:t>
          </a:r>
        </a:p>
      </dsp:txBody>
      <dsp:txXfrm>
        <a:off x="0" y="3110447"/>
        <a:ext cx="10972800" cy="118404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564489-BADD-46E5-B58A-AAB60B81AFE5}">
      <dsp:nvSpPr>
        <dsp:cNvPr id="0" name=""/>
        <dsp:cNvSpPr/>
      </dsp:nvSpPr>
      <dsp:spPr>
        <a:xfrm>
          <a:off x="0" y="249619"/>
          <a:ext cx="10972800" cy="4317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i="1" kern="1200"/>
            <a:t>The ability to understand and accept another person’s reality, to perceive feelings, and communicate understanding. </a:t>
          </a:r>
          <a:endParaRPr lang="en-US" sz="1800" kern="1200"/>
        </a:p>
      </dsp:txBody>
      <dsp:txXfrm>
        <a:off x="21075" y="270694"/>
        <a:ext cx="10930650" cy="389580"/>
      </dsp:txXfrm>
    </dsp:sp>
    <dsp:sp modelId="{8DF9B431-19DD-409B-B281-2963EF6A4757}">
      <dsp:nvSpPr>
        <dsp:cNvPr id="0" name=""/>
        <dsp:cNvSpPr/>
      </dsp:nvSpPr>
      <dsp:spPr>
        <a:xfrm>
          <a:off x="0" y="733189"/>
          <a:ext cx="10972800" cy="4317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Educate yourself about the patient </a:t>
          </a:r>
        </a:p>
      </dsp:txBody>
      <dsp:txXfrm>
        <a:off x="21075" y="754264"/>
        <a:ext cx="10930650" cy="389580"/>
      </dsp:txXfrm>
    </dsp:sp>
    <dsp:sp modelId="{7A9A2F45-6462-4661-9171-A1818A3EE42D}">
      <dsp:nvSpPr>
        <dsp:cNvPr id="0" name=""/>
        <dsp:cNvSpPr/>
      </dsp:nvSpPr>
      <dsp:spPr>
        <a:xfrm>
          <a:off x="0" y="1216759"/>
          <a:ext cx="10972800" cy="4317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Educate patient about what they can expect with these monthly calls &amp; with their medication effects </a:t>
          </a:r>
        </a:p>
      </dsp:txBody>
      <dsp:txXfrm>
        <a:off x="21075" y="1237834"/>
        <a:ext cx="10930650" cy="389580"/>
      </dsp:txXfrm>
    </dsp:sp>
    <dsp:sp modelId="{51B2E287-D850-4C38-8329-20AE4EEFC75D}">
      <dsp:nvSpPr>
        <dsp:cNvPr id="0" name=""/>
        <dsp:cNvSpPr/>
      </dsp:nvSpPr>
      <dsp:spPr>
        <a:xfrm>
          <a:off x="0" y="1648489"/>
          <a:ext cx="10972800" cy="4843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386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Checking the chart during your introduction will show that you understand the patient.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You are clarifying whether the information you have is accurate or not.</a:t>
          </a:r>
        </a:p>
      </dsp:txBody>
      <dsp:txXfrm>
        <a:off x="0" y="1648489"/>
        <a:ext cx="10972800" cy="484380"/>
      </dsp:txXfrm>
    </dsp:sp>
    <dsp:sp modelId="{12E705A0-CE78-4939-9D8C-F089C0A01675}">
      <dsp:nvSpPr>
        <dsp:cNvPr id="0" name=""/>
        <dsp:cNvSpPr/>
      </dsp:nvSpPr>
      <dsp:spPr>
        <a:xfrm>
          <a:off x="0" y="2132869"/>
          <a:ext cx="10972800" cy="4317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Ask one question at a time</a:t>
          </a:r>
        </a:p>
      </dsp:txBody>
      <dsp:txXfrm>
        <a:off x="21075" y="2153944"/>
        <a:ext cx="10930650" cy="389580"/>
      </dsp:txXfrm>
    </dsp:sp>
    <dsp:sp modelId="{261C839B-3990-4F25-9318-BC1055940BBB}">
      <dsp:nvSpPr>
        <dsp:cNvPr id="0" name=""/>
        <dsp:cNvSpPr/>
      </dsp:nvSpPr>
      <dsp:spPr>
        <a:xfrm>
          <a:off x="0" y="2564599"/>
          <a:ext cx="10972800" cy="298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386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 dirty="0"/>
            <a:t>Give patient adequate response time</a:t>
          </a:r>
        </a:p>
      </dsp:txBody>
      <dsp:txXfrm>
        <a:off x="0" y="2564599"/>
        <a:ext cx="10972800" cy="298080"/>
      </dsp:txXfrm>
    </dsp:sp>
    <dsp:sp modelId="{C115B10A-CACB-4A11-B9F7-2A268AB4C836}">
      <dsp:nvSpPr>
        <dsp:cNvPr id="0" name=""/>
        <dsp:cNvSpPr/>
      </dsp:nvSpPr>
      <dsp:spPr>
        <a:xfrm>
          <a:off x="0" y="2862679"/>
          <a:ext cx="10972800" cy="4317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Use open-ended questions</a:t>
          </a:r>
        </a:p>
      </dsp:txBody>
      <dsp:txXfrm>
        <a:off x="21075" y="2883754"/>
        <a:ext cx="10930650" cy="389580"/>
      </dsp:txXfrm>
    </dsp:sp>
    <dsp:sp modelId="{B57FA303-1EA8-4DC4-A399-104D14E24CE6}">
      <dsp:nvSpPr>
        <dsp:cNvPr id="0" name=""/>
        <dsp:cNvSpPr/>
      </dsp:nvSpPr>
      <dsp:spPr>
        <a:xfrm>
          <a:off x="0" y="3294409"/>
          <a:ext cx="10972800" cy="4843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386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Allows for patient to lead the conversation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Allows you to gain relevant information</a:t>
          </a:r>
        </a:p>
      </dsp:txBody>
      <dsp:txXfrm>
        <a:off x="0" y="3294409"/>
        <a:ext cx="10972800" cy="484380"/>
      </dsp:txXfrm>
    </dsp:sp>
    <dsp:sp modelId="{72BAEE4C-FE98-446D-9DC9-332F666E87F9}">
      <dsp:nvSpPr>
        <dsp:cNvPr id="0" name=""/>
        <dsp:cNvSpPr/>
      </dsp:nvSpPr>
      <dsp:spPr>
        <a:xfrm>
          <a:off x="0" y="3778789"/>
          <a:ext cx="10972800" cy="4317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Provide hope and a sense of possibility </a:t>
          </a:r>
        </a:p>
      </dsp:txBody>
      <dsp:txXfrm>
        <a:off x="21075" y="3799864"/>
        <a:ext cx="10930650" cy="389580"/>
      </dsp:txXfrm>
    </dsp:sp>
    <dsp:sp modelId="{8C445525-706D-47C3-A69F-5E5B556A437A}">
      <dsp:nvSpPr>
        <dsp:cNvPr id="0" name=""/>
        <dsp:cNvSpPr/>
      </dsp:nvSpPr>
      <dsp:spPr>
        <a:xfrm>
          <a:off x="0" y="4210519"/>
          <a:ext cx="10972800" cy="4843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386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Encourage the patient if they are being compliant.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Positive feedback</a:t>
          </a:r>
        </a:p>
      </dsp:txBody>
      <dsp:txXfrm>
        <a:off x="0" y="4210519"/>
        <a:ext cx="10972800" cy="48438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78A6CD-9D09-40FE-84A3-8D91A954EB78}">
      <dsp:nvSpPr>
        <dsp:cNvPr id="0" name=""/>
        <dsp:cNvSpPr/>
      </dsp:nvSpPr>
      <dsp:spPr>
        <a:xfrm>
          <a:off x="0" y="16461"/>
          <a:ext cx="10972800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i="1" kern="1200" dirty="0"/>
            <a:t>A feeling of wanting to help someone who is sick, hungry, in trouble, etc.</a:t>
          </a:r>
        </a:p>
      </dsp:txBody>
      <dsp:txXfrm>
        <a:off x="24588" y="41049"/>
        <a:ext cx="10923624" cy="454509"/>
      </dsp:txXfrm>
    </dsp:sp>
    <dsp:sp modelId="{DF5FB59F-5EBF-4990-9D89-B849F1AA303C}">
      <dsp:nvSpPr>
        <dsp:cNvPr id="0" name=""/>
        <dsp:cNvSpPr/>
      </dsp:nvSpPr>
      <dsp:spPr>
        <a:xfrm>
          <a:off x="0" y="580626"/>
          <a:ext cx="10972800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Express kindness</a:t>
          </a:r>
        </a:p>
      </dsp:txBody>
      <dsp:txXfrm>
        <a:off x="24588" y="605214"/>
        <a:ext cx="10923624" cy="454509"/>
      </dsp:txXfrm>
    </dsp:sp>
    <dsp:sp modelId="{4B257139-A99C-49A0-AE50-17557E29150D}">
      <dsp:nvSpPr>
        <dsp:cNvPr id="0" name=""/>
        <dsp:cNvSpPr/>
      </dsp:nvSpPr>
      <dsp:spPr>
        <a:xfrm>
          <a:off x="0" y="1084311"/>
          <a:ext cx="10972800" cy="1108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386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/>
            <a:t>Be present in the conversation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/>
            <a:t>Allow patient to open up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/>
            <a:t>Show that you care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/>
            <a:t>The patient will freely offer information to help you better care for him/her.</a:t>
          </a:r>
        </a:p>
      </dsp:txBody>
      <dsp:txXfrm>
        <a:off x="0" y="1084311"/>
        <a:ext cx="10972800" cy="1108485"/>
      </dsp:txXfrm>
    </dsp:sp>
    <dsp:sp modelId="{EC48C6B0-B830-4CF5-8F99-E55A408A88A1}">
      <dsp:nvSpPr>
        <dsp:cNvPr id="0" name=""/>
        <dsp:cNvSpPr/>
      </dsp:nvSpPr>
      <dsp:spPr>
        <a:xfrm>
          <a:off x="0" y="2192796"/>
          <a:ext cx="10972800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Share feelings </a:t>
          </a:r>
        </a:p>
      </dsp:txBody>
      <dsp:txXfrm>
        <a:off x="24588" y="2217384"/>
        <a:ext cx="10923624" cy="454509"/>
      </dsp:txXfrm>
    </dsp:sp>
    <dsp:sp modelId="{023B3083-033F-465C-82FA-7796D66FC5DE}">
      <dsp:nvSpPr>
        <dsp:cNvPr id="0" name=""/>
        <dsp:cNvSpPr/>
      </dsp:nvSpPr>
      <dsp:spPr>
        <a:xfrm>
          <a:off x="0" y="2696481"/>
          <a:ext cx="10972800" cy="5542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386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/>
            <a:t>Observe how the patient is interacting with you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/>
            <a:t>Detect their emotions </a:t>
          </a:r>
        </a:p>
      </dsp:txBody>
      <dsp:txXfrm>
        <a:off x="0" y="2696481"/>
        <a:ext cx="10972800" cy="554242"/>
      </dsp:txXfrm>
    </dsp:sp>
    <dsp:sp modelId="{17F736B6-972C-42F2-8D9C-3C1931900500}">
      <dsp:nvSpPr>
        <dsp:cNvPr id="0" name=""/>
        <dsp:cNvSpPr/>
      </dsp:nvSpPr>
      <dsp:spPr>
        <a:xfrm>
          <a:off x="0" y="3250723"/>
          <a:ext cx="10972800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Listen</a:t>
          </a:r>
        </a:p>
      </dsp:txBody>
      <dsp:txXfrm>
        <a:off x="24588" y="3275311"/>
        <a:ext cx="10923624" cy="454509"/>
      </dsp:txXfrm>
    </dsp:sp>
    <dsp:sp modelId="{C138389F-BA63-4FED-AC82-A3FF139380A4}">
      <dsp:nvSpPr>
        <dsp:cNvPr id="0" name=""/>
        <dsp:cNvSpPr/>
      </dsp:nvSpPr>
      <dsp:spPr>
        <a:xfrm>
          <a:off x="0" y="3754408"/>
          <a:ext cx="10972800" cy="5542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386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/>
            <a:t>Time for nurse and client to observe one another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/>
            <a:t>You are showing that you are present in the conversation just by listening</a:t>
          </a:r>
        </a:p>
      </dsp:txBody>
      <dsp:txXfrm>
        <a:off x="0" y="3754408"/>
        <a:ext cx="10972800" cy="55424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E8438F-2DF5-4870-9289-0C4BD7F9DEB7}">
      <dsp:nvSpPr>
        <dsp:cNvPr id="0" name=""/>
        <dsp:cNvSpPr/>
      </dsp:nvSpPr>
      <dsp:spPr>
        <a:xfrm>
          <a:off x="4898543" y="1326286"/>
          <a:ext cx="1520033" cy="15202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8AEE278-8D1C-4BAF-9550-673B976C8713}">
      <dsp:nvSpPr>
        <dsp:cNvPr id="0" name=""/>
        <dsp:cNvSpPr/>
      </dsp:nvSpPr>
      <dsp:spPr>
        <a:xfrm>
          <a:off x="3871657" y="114305"/>
          <a:ext cx="3070869" cy="149108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Connect with patient</a:t>
          </a:r>
        </a:p>
      </dsp:txBody>
      <dsp:txXfrm>
        <a:off x="3871657" y="114305"/>
        <a:ext cx="3070869" cy="1491083"/>
      </dsp:txXfrm>
    </dsp:sp>
    <dsp:sp modelId="{A88C9825-0A2E-449A-947A-C7EE9487B8FE}">
      <dsp:nvSpPr>
        <dsp:cNvPr id="0" name=""/>
        <dsp:cNvSpPr/>
      </dsp:nvSpPr>
      <dsp:spPr>
        <a:xfrm>
          <a:off x="5344419" y="1540665"/>
          <a:ext cx="1520033" cy="15202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A387E9E-0F3B-4DA6-9532-6EB73CF300FC}">
      <dsp:nvSpPr>
        <dsp:cNvPr id="0" name=""/>
        <dsp:cNvSpPr/>
      </dsp:nvSpPr>
      <dsp:spPr>
        <a:xfrm>
          <a:off x="5999730" y="858319"/>
          <a:ext cx="3751090" cy="135909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Compassion</a:t>
          </a:r>
        </a:p>
      </dsp:txBody>
      <dsp:txXfrm>
        <a:off x="5999730" y="858319"/>
        <a:ext cx="3751090" cy="1359098"/>
      </dsp:txXfrm>
    </dsp:sp>
    <dsp:sp modelId="{29D04BCB-58AF-4F97-B1BD-8BF630FC44F1}">
      <dsp:nvSpPr>
        <dsp:cNvPr id="0" name=""/>
        <dsp:cNvSpPr/>
      </dsp:nvSpPr>
      <dsp:spPr>
        <a:xfrm>
          <a:off x="5453988" y="2023015"/>
          <a:ext cx="1520033" cy="15202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FB4CAD2-9E0C-482D-8DC3-78685EC19BAA}">
      <dsp:nvSpPr>
        <dsp:cNvPr id="0" name=""/>
        <dsp:cNvSpPr/>
      </dsp:nvSpPr>
      <dsp:spPr>
        <a:xfrm>
          <a:off x="6530637" y="2212161"/>
          <a:ext cx="2974281" cy="133114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Empathy</a:t>
          </a:r>
        </a:p>
      </dsp:txBody>
      <dsp:txXfrm>
        <a:off x="6530637" y="2212161"/>
        <a:ext cx="2974281" cy="1331140"/>
      </dsp:txXfrm>
    </dsp:sp>
    <dsp:sp modelId="{B8FFED38-A170-4B67-8024-26502F04AA14}">
      <dsp:nvSpPr>
        <dsp:cNvPr id="0" name=""/>
        <dsp:cNvSpPr/>
      </dsp:nvSpPr>
      <dsp:spPr>
        <a:xfrm>
          <a:off x="5145548" y="2409828"/>
          <a:ext cx="1520033" cy="15202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5AF6235-D2BE-4D58-9782-E895033F9F52}">
      <dsp:nvSpPr>
        <dsp:cNvPr id="0" name=""/>
        <dsp:cNvSpPr/>
      </dsp:nvSpPr>
      <dsp:spPr>
        <a:xfrm>
          <a:off x="6399270" y="3615276"/>
          <a:ext cx="1741705" cy="100198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Patience and Politeness</a:t>
          </a:r>
        </a:p>
      </dsp:txBody>
      <dsp:txXfrm>
        <a:off x="6399270" y="3615276"/>
        <a:ext cx="1741705" cy="1001984"/>
      </dsp:txXfrm>
    </dsp:sp>
    <dsp:sp modelId="{8FBF0548-EDD9-4ACB-A9ED-C6BD2436EA1F}">
      <dsp:nvSpPr>
        <dsp:cNvPr id="0" name=""/>
        <dsp:cNvSpPr/>
      </dsp:nvSpPr>
      <dsp:spPr>
        <a:xfrm>
          <a:off x="4651537" y="2409828"/>
          <a:ext cx="1520033" cy="15202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0A5F195-3C15-45D6-9AB5-ED1E471B1B7F}">
      <dsp:nvSpPr>
        <dsp:cNvPr id="0" name=""/>
        <dsp:cNvSpPr/>
      </dsp:nvSpPr>
      <dsp:spPr>
        <a:xfrm>
          <a:off x="2353171" y="3043784"/>
          <a:ext cx="1741705" cy="100198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Awareness</a:t>
          </a:r>
        </a:p>
      </dsp:txBody>
      <dsp:txXfrm>
        <a:off x="2353171" y="3043784"/>
        <a:ext cx="1741705" cy="1001984"/>
      </dsp:txXfrm>
    </dsp:sp>
    <dsp:sp modelId="{E8B86679-3D28-40EA-88CB-799FC007008E}">
      <dsp:nvSpPr>
        <dsp:cNvPr id="0" name=""/>
        <dsp:cNvSpPr/>
      </dsp:nvSpPr>
      <dsp:spPr>
        <a:xfrm>
          <a:off x="4343097" y="2023015"/>
          <a:ext cx="1520033" cy="15202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649F501-761B-41F5-9E12-1197E4C7AF56}">
      <dsp:nvSpPr>
        <dsp:cNvPr id="0" name=""/>
        <dsp:cNvSpPr/>
      </dsp:nvSpPr>
      <dsp:spPr>
        <a:xfrm>
          <a:off x="833359" y="1408115"/>
          <a:ext cx="3773724" cy="109519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Encouragement</a:t>
          </a:r>
        </a:p>
      </dsp:txBody>
      <dsp:txXfrm>
        <a:off x="833359" y="1408115"/>
        <a:ext cx="3773724" cy="1095192"/>
      </dsp:txXfrm>
    </dsp:sp>
    <dsp:sp modelId="{BE1F832D-1E48-43DC-8B72-4485A5FD53CF}">
      <dsp:nvSpPr>
        <dsp:cNvPr id="0" name=""/>
        <dsp:cNvSpPr/>
      </dsp:nvSpPr>
      <dsp:spPr>
        <a:xfrm>
          <a:off x="4452666" y="1540665"/>
          <a:ext cx="1520033" cy="15202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BF291DE-12A3-4830-A76A-6A312E93F869}">
      <dsp:nvSpPr>
        <dsp:cNvPr id="0" name=""/>
        <dsp:cNvSpPr/>
      </dsp:nvSpPr>
      <dsp:spPr>
        <a:xfrm>
          <a:off x="2618493" y="1025225"/>
          <a:ext cx="1646702" cy="102528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/>
        </a:p>
      </dsp:txBody>
      <dsp:txXfrm>
        <a:off x="2618493" y="1025225"/>
        <a:ext cx="1646702" cy="10252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96EA6-6F25-4F19-87BA-7ADCC16DAEFF}" type="datetimeFigureOut">
              <a:rPr lang="en-US" smtClean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E50CC-F33A-4EF4-9F12-93EC4A21A0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295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C172E-A8B5-46F6-B05C-DFA3E2E0F207}" type="datetimeFigureOut">
              <a:rPr lang="en-US" smtClean="0"/>
              <a:t>2/19/2018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74CE4-FBD8-4481-AEFB-CA53E599A7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26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9742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When a nurse shows that they care, the more willing the patient will allow you in, offering more information that could help care for him/her. </a:t>
            </a:r>
          </a:p>
          <a:p>
            <a:pPr marL="171450" indent="-171450">
              <a:buFontTx/>
              <a:buChar char="-"/>
            </a:pPr>
            <a:r>
              <a:rPr lang="en-US" dirty="0"/>
              <a:t>When the patient is relaxed, they will have an overall optimistic outlook on their recovery. </a:t>
            </a:r>
          </a:p>
          <a:p>
            <a:pPr marL="171450" indent="-171450">
              <a:buFontTx/>
              <a:buChar char="-"/>
            </a:pPr>
            <a:r>
              <a:rPr lang="en-US" dirty="0"/>
              <a:t>A patient may also be willing to reach out to a nurse who shows they care, vs a nurse who seems rushed. </a:t>
            </a:r>
          </a:p>
          <a:p>
            <a:pPr marL="171450" indent="-171450">
              <a:buFontTx/>
              <a:buChar char="-"/>
            </a:pPr>
            <a:r>
              <a:rPr lang="en-US" dirty="0"/>
              <a:t>Communicating with patient and their family members with sincerity and equal respect works better than directing a patient to do or not do something. </a:t>
            </a:r>
          </a:p>
          <a:p>
            <a:pPr marL="171450" indent="-171450">
              <a:buFontTx/>
              <a:buChar char="-"/>
            </a:pPr>
            <a:r>
              <a:rPr lang="en-US" dirty="0"/>
              <a:t>Communicate with warmth and empathy. 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Be aware of your tone of voice.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55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67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871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http://www.nahc.org/news/building-rapport-with-your-patient-positive-case-management-outcomes/</a:t>
            </a:r>
          </a:p>
          <a:p>
            <a:endParaRPr lang="en-US" dirty="0"/>
          </a:p>
          <a:p>
            <a:r>
              <a:rPr lang="en-US" dirty="0"/>
              <a:t>Keep the patient’s specific needs in mind.</a:t>
            </a:r>
          </a:p>
          <a:p>
            <a:r>
              <a:rPr lang="en-US" dirty="0"/>
              <a:t>Be sensitive to cultural diversity.</a:t>
            </a:r>
          </a:p>
          <a:p>
            <a:r>
              <a:rPr lang="en-US" dirty="0"/>
              <a:t>You are building rapport and reestablishing it on an ongoing basis.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4413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0B302-F4DC-4547-9C74-CF794137D16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6555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Common Med S/E: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ACE inhibitors = cough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Beta blockers (combined with antidiabetics) = hypoglycemia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Statins = myopathy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Calcium Channel blockers = peripheral edema </a:t>
            </a:r>
          </a:p>
          <a:p>
            <a:pPr marL="628650" lvl="1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5187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Nurses should be encouraging the patients to check their BP/BS at home everyday.</a:t>
            </a:r>
          </a:p>
          <a:p>
            <a:pPr marL="171450" indent="-171450">
              <a:buFontTx/>
              <a:buChar char="-"/>
            </a:pPr>
            <a:r>
              <a:rPr lang="en-US" dirty="0"/>
              <a:t>Monitoring their values in between PCP visits to check for any fluctuations. 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May need to make an appointment with PCP depending on their values. </a:t>
            </a:r>
          </a:p>
          <a:p>
            <a:pPr marL="628650" lvl="1" indent="-171450">
              <a:buFontTx/>
              <a:buChar char="-"/>
            </a:pPr>
            <a:endParaRPr lang="en-US" dirty="0"/>
          </a:p>
          <a:p>
            <a:pPr marL="171450" lvl="0" indent="-171450">
              <a:buFontTx/>
              <a:buChar char="-"/>
            </a:pPr>
            <a:r>
              <a:rPr lang="en-US" dirty="0"/>
              <a:t>By checking past visits – you may be able to gather more data on what some of their past complaints were, or physician findings were: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Patient recently had a fall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Patient has an ataxic gait</a:t>
            </a:r>
          </a:p>
          <a:p>
            <a:pPr marL="1085850" lvl="2" indent="-171450">
              <a:buFontTx/>
              <a:buChar char="-"/>
            </a:pPr>
            <a:r>
              <a:rPr lang="en-US" dirty="0"/>
              <a:t>With these findings, comes new questions to ask, and patient is optimistic that someone is looking out for them.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5541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http://www.6seconds.org/2013/03/06/empathy-patient-healthcare/</a:t>
            </a:r>
          </a:p>
          <a:p>
            <a:endParaRPr lang="en-US" dirty="0"/>
          </a:p>
          <a:p>
            <a:r>
              <a:rPr lang="en-US" dirty="0"/>
              <a:t>Empathy is about a feeling, not about an action.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7153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Gain more patient data </a:t>
            </a:r>
          </a:p>
          <a:p>
            <a:pPr marL="171450" indent="-171450">
              <a:buFontTx/>
              <a:buChar char="-"/>
            </a:pPr>
            <a:r>
              <a:rPr lang="en-US" dirty="0"/>
              <a:t>If patient does not want to give data 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Ex. Pt does not want to give recent BP or BS levels, says its been good. 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Ask for last value taken, for PCP records as they are monitoring patient health through CCM. 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The more the patient is being followed and monitored by the nurses and PCP, the better patient outcome and recovery.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989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4" name="Rectangle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5" name="Rectangle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6" name="Rectangle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7" name="Rectangle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1" name="Rectangle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8940800" y="4206240"/>
            <a:ext cx="1280160" cy="457200"/>
          </a:xfrm>
        </p:spPr>
        <p:txBody>
          <a:bodyPr/>
          <a:lstStyle/>
          <a:p>
            <a:fld id="{4E708F12-96AD-4ED4-8132-A78F5E42C1F5}" type="datetime1">
              <a:rPr lang="en-US" smtClean="0"/>
              <a:t>2/19/2018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7213600" y="4205288"/>
            <a:ext cx="1727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600" y="2401888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115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A170-8299-44AD-AEEF-FC686C3D7804}" type="datetime1">
              <a:rPr lang="en-US" smtClean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6784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763A-68EC-4ECD-9620-D9FE9CDDD622}" type="datetime1">
              <a:rPr lang="en-US" smtClean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143000"/>
            <a:ext cx="83312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1143000"/>
            <a:ext cx="2540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7808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BEDD-6160-49BB-B372-861DE7DE9BA5}" type="datetime1">
              <a:rPr lang="en-US" smtClean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9430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819F-B7FD-4B29-8F66-9E318144BC2A}" type="datetime1">
              <a:rPr lang="en-US" smtClean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981201"/>
            <a:ext cx="103632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0512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A159C-B6E0-4F10-9F4A-2FA57003B139}" type="datetime1">
              <a:rPr lang="en-US" smtClean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341875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341875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644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170CBBB-D1D1-4386-A5E9-07F3477B78F3}" type="datetime1">
              <a:rPr lang="en-US" smtClean="0"/>
              <a:t>2/19/2018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071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/>
          <a:lstStyle/>
          <a:p>
            <a:fld id="{9FA4CAD8-0EA7-4615-B69B-B2F199EF3A93}" type="datetime1">
              <a:rPr lang="en-US" smtClean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2195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34BD7-6953-492C-921B-E68B2D7F14C8}" type="datetime1">
              <a:rPr lang="en-US" smtClean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6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7D9B-D4D3-4E23-88DF-2E354FA43196}" type="datetime1">
              <a:rPr lang="en-US" smtClean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050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580573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7995" y="1101970"/>
            <a:ext cx="451104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9868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67C5-D04E-4576-B61C-12ABA14BBD6C}" type="datetime1">
              <a:rPr lang="en-US" smtClean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8361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0" name="Rectangle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1" name="Rectangle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2" name="Rectangle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20F09E4-6EA4-4BF3-9FC8-FF40373B88E6}" type="datetime1">
              <a:rPr lang="en-US" smtClean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3217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orient="horz" pos="4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atientengagementhit.com/news/improving-nurse-communication-with-a-56-second-strategy" TargetMode="External"/><Relationship Id="rId2" Type="http://schemas.openxmlformats.org/officeDocument/2006/relationships/hyperlink" Target="http://patientengagementhit.com/news/why-do-patients-quit-chronic-care-self-management-programs?elqTrackId=0d04d5dc7efb4291ae22cbac915bf41a&amp;elq=a6e7fad8067246c283cb24571383dd1e&amp;elqaid=2719&amp;elqat=1&amp;elqCampaignId=2508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slideshare.net/jben501/nurserevieworg-therapeutic-communication-technique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EHI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CCM Frontline </a:t>
            </a:r>
          </a:p>
        </p:txBody>
      </p:sp>
    </p:spTree>
    <p:extLst>
      <p:ext uri="{BB962C8B-B14F-4D97-AF65-F5344CB8AC3E}">
        <p14:creationId xmlns:p14="http://schemas.microsoft.com/office/powerpoint/2010/main" val="70630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9371928"/>
              </p:ext>
            </p:extLst>
          </p:nvPr>
        </p:nvGraphicFramePr>
        <p:xfrm>
          <a:off x="514350" y="1600200"/>
          <a:ext cx="11163300" cy="4660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68680"/>
            <a:ext cx="10972800" cy="1066800"/>
          </a:xfrm>
        </p:spPr>
        <p:txBody>
          <a:bodyPr/>
          <a:lstStyle/>
          <a:p>
            <a:r>
              <a:rPr lang="en-US" dirty="0"/>
              <a:t>Summary </a:t>
            </a:r>
          </a:p>
        </p:txBody>
      </p:sp>
    </p:spTree>
    <p:extLst>
      <p:ext uri="{BB962C8B-B14F-4D97-AF65-F5344CB8AC3E}">
        <p14:creationId xmlns:p14="http://schemas.microsoft.com/office/powerpoint/2010/main" val="380951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877949"/>
            <a:ext cx="10972800" cy="432511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Why do patients quit chronic care self-management programs?</a:t>
            </a:r>
          </a:p>
          <a:p>
            <a:pPr lvl="1"/>
            <a:r>
              <a:rPr lang="en-US" dirty="0">
                <a:hlinkClick r:id="rId2"/>
              </a:rPr>
              <a:t>http://patientengagementhit.com/news/why-do-patients-quit-chronic-care-self-management-programs?elqTrackId=0d04d5dc7efb4291ae22cbac915bf41a&amp;elq=a6e7fad8067246c283cb24571383dd1e&amp;elqaid=2719&amp;elqat=1&amp;elqCampaignId=2508</a:t>
            </a:r>
            <a:endParaRPr lang="en-US" dirty="0"/>
          </a:p>
          <a:p>
            <a:r>
              <a:rPr lang="en-US" dirty="0"/>
              <a:t>Improving nurse communication with a 56-second strategy</a:t>
            </a:r>
          </a:p>
          <a:p>
            <a:pPr lvl="1"/>
            <a:r>
              <a:rPr lang="en-US" dirty="0">
                <a:hlinkClick r:id="rId3"/>
              </a:rPr>
              <a:t>http://patientengagementhit.com/news/improving-nurse-communication-with-a-56-second-strategy</a:t>
            </a:r>
            <a:endParaRPr lang="en-US" dirty="0"/>
          </a:p>
          <a:p>
            <a:r>
              <a:rPr lang="en-US" dirty="0"/>
              <a:t>Therapeutic communication techniques</a:t>
            </a:r>
          </a:p>
          <a:p>
            <a:pPr lvl="1"/>
            <a:r>
              <a:rPr lang="en-US" dirty="0">
                <a:hlinkClick r:id="rId4"/>
              </a:rPr>
              <a:t>https://www.slideshare.net/jben501/nurserevieworg-therapeutic-communication-techniques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811149"/>
            <a:ext cx="10972800" cy="1066800"/>
          </a:xfrm>
        </p:spPr>
        <p:txBody>
          <a:bodyPr/>
          <a:lstStyle/>
          <a:p>
            <a:r>
              <a:rPr lang="en-US" dirty="0"/>
              <a:t>Nurse Communication Links </a:t>
            </a:r>
          </a:p>
        </p:txBody>
      </p:sp>
    </p:spTree>
    <p:extLst>
      <p:ext uri="{BB962C8B-B14F-4D97-AF65-F5344CB8AC3E}">
        <p14:creationId xmlns:p14="http://schemas.microsoft.com/office/powerpoint/2010/main" val="208777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1191069"/>
              </p:ext>
            </p:extLst>
          </p:nvPr>
        </p:nvGraphicFramePr>
        <p:xfrm>
          <a:off x="609600" y="1243584"/>
          <a:ext cx="10972800" cy="4325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5189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6878180"/>
              </p:ext>
            </p:extLst>
          </p:nvPr>
        </p:nvGraphicFramePr>
        <p:xfrm>
          <a:off x="411480" y="662941"/>
          <a:ext cx="11170920" cy="59115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9786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7917192"/>
              </p:ext>
            </p:extLst>
          </p:nvPr>
        </p:nvGraphicFramePr>
        <p:xfrm>
          <a:off x="609600" y="1975104"/>
          <a:ext cx="10972800" cy="4325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31520"/>
            <a:ext cx="10972800" cy="1066800"/>
          </a:xfrm>
        </p:spPr>
        <p:txBody>
          <a:bodyPr/>
          <a:lstStyle/>
          <a:p>
            <a:r>
              <a:rPr lang="en-US" dirty="0"/>
              <a:t>Making a connection</a:t>
            </a:r>
          </a:p>
        </p:txBody>
      </p:sp>
    </p:spTree>
    <p:extLst>
      <p:ext uri="{BB962C8B-B14F-4D97-AF65-F5344CB8AC3E}">
        <p14:creationId xmlns:p14="http://schemas.microsoft.com/office/powerpoint/2010/main" val="38488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6045512"/>
              </p:ext>
            </p:extLst>
          </p:nvPr>
        </p:nvGraphicFramePr>
        <p:xfrm>
          <a:off x="609600" y="1974574"/>
          <a:ext cx="10972800" cy="4599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CCM Chart Checks</a:t>
            </a:r>
          </a:p>
        </p:txBody>
      </p:sp>
    </p:spTree>
    <p:extLst>
      <p:ext uri="{BB962C8B-B14F-4D97-AF65-F5344CB8AC3E}">
        <p14:creationId xmlns:p14="http://schemas.microsoft.com/office/powerpoint/2010/main" val="304608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Diabetes + Hypertension</a:t>
            </a:r>
          </a:p>
          <a:p>
            <a:pPr lvl="1"/>
            <a:r>
              <a:rPr lang="en-US" dirty="0"/>
              <a:t>Coreg with Glipizide</a:t>
            </a:r>
          </a:p>
          <a:p>
            <a:pPr lvl="2"/>
            <a:r>
              <a:rPr lang="en-US" dirty="0"/>
              <a:t>Interaction = Hypoglycemia</a:t>
            </a:r>
          </a:p>
          <a:p>
            <a:pPr lvl="2"/>
            <a:r>
              <a:rPr lang="en-US" dirty="0"/>
              <a:t>Side effects to ask for: tremor, palpitation and rapid heartbeat</a:t>
            </a:r>
          </a:p>
          <a:p>
            <a:pPr lvl="1"/>
            <a:r>
              <a:rPr lang="en-US" dirty="0"/>
              <a:t>Glipizide with Hydrochlorothiazide</a:t>
            </a:r>
          </a:p>
          <a:p>
            <a:pPr lvl="2"/>
            <a:r>
              <a:rPr lang="en-US" dirty="0"/>
              <a:t>Interaction = HCTZ may interfere with blood glucose control; reducing effectiveness of glipizide </a:t>
            </a:r>
          </a:p>
          <a:p>
            <a:pPr lvl="3"/>
            <a:r>
              <a:rPr lang="en-US" dirty="0"/>
              <a:t>Patient may need to monitor their blood sugar levels closely or need an adjustment of their DM meds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Medication </a:t>
            </a:r>
            <a:r>
              <a:rPr lang="en-US" dirty="0" err="1"/>
              <a:t>Hx</a:t>
            </a:r>
            <a:r>
              <a:rPr lang="en-US" dirty="0"/>
              <a:t> Example</a:t>
            </a:r>
          </a:p>
        </p:txBody>
      </p:sp>
    </p:spTree>
    <p:extLst>
      <p:ext uri="{BB962C8B-B14F-4D97-AF65-F5344CB8AC3E}">
        <p14:creationId xmlns:p14="http://schemas.microsoft.com/office/powerpoint/2010/main" val="710731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314818327"/>
              </p:ext>
            </p:extLst>
          </p:nvPr>
        </p:nvGraphicFramePr>
        <p:xfrm>
          <a:off x="609600" y="2249425"/>
          <a:ext cx="10972800" cy="4341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CCM Chart checks</a:t>
            </a:r>
          </a:p>
        </p:txBody>
      </p:sp>
    </p:spTree>
    <p:extLst>
      <p:ext uri="{BB962C8B-B14F-4D97-AF65-F5344CB8AC3E}">
        <p14:creationId xmlns:p14="http://schemas.microsoft.com/office/powerpoint/2010/main" val="41199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6995459"/>
              </p:ext>
            </p:extLst>
          </p:nvPr>
        </p:nvGraphicFramePr>
        <p:xfrm>
          <a:off x="609600" y="1630017"/>
          <a:ext cx="10972800" cy="49445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07720"/>
            <a:ext cx="10972800" cy="1066800"/>
          </a:xfrm>
        </p:spPr>
        <p:txBody>
          <a:bodyPr/>
          <a:lstStyle/>
          <a:p>
            <a:r>
              <a:rPr lang="en-US" dirty="0"/>
              <a:t>Empathy	</a:t>
            </a:r>
          </a:p>
        </p:txBody>
      </p:sp>
    </p:spTree>
    <p:extLst>
      <p:ext uri="{BB962C8B-B14F-4D97-AF65-F5344CB8AC3E}">
        <p14:creationId xmlns:p14="http://schemas.microsoft.com/office/powerpoint/2010/main" val="282259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0882761"/>
              </p:ext>
            </p:extLst>
          </p:nvPr>
        </p:nvGraphicFramePr>
        <p:xfrm>
          <a:off x="609600" y="1752600"/>
          <a:ext cx="10972800" cy="4325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10972800" cy="1066800"/>
          </a:xfrm>
        </p:spPr>
        <p:txBody>
          <a:bodyPr/>
          <a:lstStyle/>
          <a:p>
            <a:r>
              <a:rPr lang="en-US" dirty="0"/>
              <a:t>Compassion</a:t>
            </a:r>
          </a:p>
        </p:txBody>
      </p:sp>
    </p:spTree>
    <p:extLst>
      <p:ext uri="{BB962C8B-B14F-4D97-AF65-F5344CB8AC3E}">
        <p14:creationId xmlns:p14="http://schemas.microsoft.com/office/powerpoint/2010/main" val="415534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ining presentation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aining presentation" id="{9308F140-5CDC-477D-BC4D-9C1906451284}" vid="{11C5112C-663B-4E6D-9D3D-2361F8FA32D6}"/>
    </a:ext>
  </a:extLst>
</a:theme>
</file>

<file path=ppt/theme/theme2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FD44557-C150-4AA7-97B1-62E80215203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Training presentation</Template>
  <TotalTime>0</TotalTime>
  <Words>1026</Words>
  <Application>Microsoft Office PowerPoint</Application>
  <PresentationFormat>Widescreen</PresentationFormat>
  <Paragraphs>140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Georgia</vt:lpstr>
      <vt:lpstr>Wingdings</vt:lpstr>
      <vt:lpstr>Wingdings 2</vt:lpstr>
      <vt:lpstr>Training presentation</vt:lpstr>
      <vt:lpstr>CCM Frontline </vt:lpstr>
      <vt:lpstr>PowerPoint Presentation</vt:lpstr>
      <vt:lpstr>PowerPoint Presentation</vt:lpstr>
      <vt:lpstr>Making a connection</vt:lpstr>
      <vt:lpstr>CCM Chart Checks</vt:lpstr>
      <vt:lpstr>Medication Hx Example</vt:lpstr>
      <vt:lpstr>CCM Chart checks</vt:lpstr>
      <vt:lpstr>Empathy </vt:lpstr>
      <vt:lpstr>Compassion</vt:lpstr>
      <vt:lpstr>Summary </vt:lpstr>
      <vt:lpstr>Nurse Communication Links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2017-06-06T15:41:06Z</dcterms:created>
  <dcterms:modified xsi:type="dcterms:W3CDTF">2018-02-19T21:19:24Z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TC034606049991</vt:lpwstr>
  </property>
</Properties>
</file>